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573" r:id="rId2"/>
    <p:sldId id="400" r:id="rId3"/>
    <p:sldId id="397" r:id="rId4"/>
    <p:sldId id="276" r:id="rId5"/>
    <p:sldId id="514" r:id="rId6"/>
    <p:sldId id="365" r:id="rId7"/>
    <p:sldId id="495" r:id="rId8"/>
    <p:sldId id="268" r:id="rId9"/>
    <p:sldId id="344" r:id="rId10"/>
    <p:sldId id="516" r:id="rId11"/>
    <p:sldId id="517" r:id="rId12"/>
    <p:sldId id="277" r:id="rId13"/>
    <p:sldId id="578" r:id="rId14"/>
    <p:sldId id="577" r:id="rId15"/>
    <p:sldId id="518" r:id="rId16"/>
    <p:sldId id="519" r:id="rId17"/>
    <p:sldId id="505" r:id="rId18"/>
    <p:sldId id="358" r:id="rId19"/>
    <p:sldId id="574" r:id="rId20"/>
    <p:sldId id="528" r:id="rId21"/>
    <p:sldId id="534" r:id="rId22"/>
    <p:sldId id="510" r:id="rId23"/>
    <p:sldId id="575" r:id="rId24"/>
    <p:sldId id="531" r:id="rId25"/>
    <p:sldId id="530" r:id="rId26"/>
    <p:sldId id="508" r:id="rId27"/>
    <p:sldId id="576" r:id="rId28"/>
    <p:sldId id="533" r:id="rId29"/>
    <p:sldId id="545" r:id="rId30"/>
    <p:sldId id="535" r:id="rId31"/>
    <p:sldId id="499" r:id="rId32"/>
    <p:sldId id="538" r:id="rId33"/>
    <p:sldId id="539" r:id="rId34"/>
    <p:sldId id="540" r:id="rId35"/>
    <p:sldId id="547" r:id="rId36"/>
    <p:sldId id="548" r:id="rId37"/>
    <p:sldId id="549" r:id="rId38"/>
    <p:sldId id="550" r:id="rId39"/>
    <p:sldId id="551" r:id="rId40"/>
    <p:sldId id="552" r:id="rId41"/>
    <p:sldId id="553" r:id="rId42"/>
    <p:sldId id="554" r:id="rId43"/>
    <p:sldId id="555" r:id="rId44"/>
    <p:sldId id="556" r:id="rId45"/>
    <p:sldId id="557" r:id="rId46"/>
    <p:sldId id="558" r:id="rId47"/>
    <p:sldId id="559" r:id="rId48"/>
    <p:sldId id="560" r:id="rId49"/>
    <p:sldId id="561" r:id="rId50"/>
    <p:sldId id="562" r:id="rId51"/>
    <p:sldId id="563" r:id="rId52"/>
    <p:sldId id="564" r:id="rId53"/>
    <p:sldId id="565" r:id="rId54"/>
    <p:sldId id="566" r:id="rId55"/>
    <p:sldId id="567" r:id="rId56"/>
    <p:sldId id="568" r:id="rId57"/>
    <p:sldId id="569" r:id="rId58"/>
    <p:sldId id="570" r:id="rId59"/>
    <p:sldId id="571" r:id="rId60"/>
    <p:sldId id="57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B776DF-BDF2-4BA7-9A51-2A2F696DE5E0}" v="2" dt="2022-04-10T19:56:54.3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5" d="100"/>
          <a:sy n="75" d="100"/>
        </p:scale>
        <p:origin x="54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Swanton" userId="6bea8d3566f4e3b4" providerId="LiveId" clId="{23B776DF-BDF2-4BA7-9A51-2A2F696DE5E0}"/>
    <pc:docChg chg="undo custSel delSld modSld">
      <pc:chgData name="Patrick Swanton" userId="6bea8d3566f4e3b4" providerId="LiveId" clId="{23B776DF-BDF2-4BA7-9A51-2A2F696DE5E0}" dt="2022-10-17T21:36:34.559" v="81" actId="20577"/>
      <pc:docMkLst>
        <pc:docMk/>
      </pc:docMkLst>
      <pc:sldChg chg="modSp mod">
        <pc:chgData name="Patrick Swanton" userId="6bea8d3566f4e3b4" providerId="LiveId" clId="{23B776DF-BDF2-4BA7-9A51-2A2F696DE5E0}" dt="2022-04-10T19:56:39.495" v="52" actId="27636"/>
        <pc:sldMkLst>
          <pc:docMk/>
          <pc:sldMk cId="0" sldId="277"/>
        </pc:sldMkLst>
        <pc:spChg chg="mod">
          <ac:chgData name="Patrick Swanton" userId="6bea8d3566f4e3b4" providerId="LiveId" clId="{23B776DF-BDF2-4BA7-9A51-2A2F696DE5E0}" dt="2022-04-10T19:56:39.495" v="52" actId="27636"/>
          <ac:spMkLst>
            <pc:docMk/>
            <pc:sldMk cId="0" sldId="277"/>
            <ac:spMk id="237571" creationId="{00000000-0000-0000-0000-000000000000}"/>
          </ac:spMkLst>
        </pc:spChg>
      </pc:sldChg>
      <pc:sldChg chg="mod modShow">
        <pc:chgData name="Patrick Swanton" userId="6bea8d3566f4e3b4" providerId="LiveId" clId="{23B776DF-BDF2-4BA7-9A51-2A2F696DE5E0}" dt="2022-04-10T19:56:20.705" v="50" actId="729"/>
        <pc:sldMkLst>
          <pc:docMk/>
          <pc:sldMk cId="0" sldId="344"/>
        </pc:sldMkLst>
      </pc:sldChg>
      <pc:sldChg chg="modSp mod">
        <pc:chgData name="Patrick Swanton" userId="6bea8d3566f4e3b4" providerId="LiveId" clId="{23B776DF-BDF2-4BA7-9A51-2A2F696DE5E0}" dt="2022-04-10T19:58:24.062" v="57" actId="255"/>
        <pc:sldMkLst>
          <pc:docMk/>
          <pc:sldMk cId="0" sldId="358"/>
        </pc:sldMkLst>
        <pc:spChg chg="mod">
          <ac:chgData name="Patrick Swanton" userId="6bea8d3566f4e3b4" providerId="LiveId" clId="{23B776DF-BDF2-4BA7-9A51-2A2F696DE5E0}" dt="2022-04-10T19:58:24.062" v="57" actId="255"/>
          <ac:spMkLst>
            <pc:docMk/>
            <pc:sldMk cId="0" sldId="358"/>
            <ac:spMk id="83972" creationId="{00000000-0000-0000-0000-000000000000}"/>
          </ac:spMkLst>
        </pc:spChg>
      </pc:sldChg>
      <pc:sldChg chg="del">
        <pc:chgData name="Patrick Swanton" userId="6bea8d3566f4e3b4" providerId="LiveId" clId="{23B776DF-BDF2-4BA7-9A51-2A2F696DE5E0}" dt="2022-04-10T19:56:01.363" v="49" actId="2696"/>
        <pc:sldMkLst>
          <pc:docMk/>
          <pc:sldMk cId="0" sldId="367"/>
        </pc:sldMkLst>
      </pc:sldChg>
      <pc:sldChg chg="modSp mod">
        <pc:chgData name="Patrick Swanton" userId="6bea8d3566f4e3b4" providerId="LiveId" clId="{23B776DF-BDF2-4BA7-9A51-2A2F696DE5E0}" dt="2022-04-04T16:23:16.494" v="24" actId="20577"/>
        <pc:sldMkLst>
          <pc:docMk/>
          <pc:sldMk cId="0" sldId="397"/>
        </pc:sldMkLst>
        <pc:spChg chg="mod">
          <ac:chgData name="Patrick Swanton" userId="6bea8d3566f4e3b4" providerId="LiveId" clId="{23B776DF-BDF2-4BA7-9A51-2A2F696DE5E0}" dt="2022-04-04T16:23:16.494" v="24" actId="20577"/>
          <ac:spMkLst>
            <pc:docMk/>
            <pc:sldMk cId="0" sldId="397"/>
            <ac:spMk id="65542" creationId="{00000000-0000-0000-0000-000000000000}"/>
          </ac:spMkLst>
        </pc:spChg>
      </pc:sldChg>
      <pc:sldChg chg="mod modShow">
        <pc:chgData name="Patrick Swanton" userId="6bea8d3566f4e3b4" providerId="LiveId" clId="{23B776DF-BDF2-4BA7-9A51-2A2F696DE5E0}" dt="2022-04-10T19:55:52.240" v="48" actId="729"/>
        <pc:sldMkLst>
          <pc:docMk/>
          <pc:sldMk cId="1338736317" sldId="495"/>
        </pc:sldMkLst>
      </pc:sldChg>
      <pc:sldChg chg="del">
        <pc:chgData name="Patrick Swanton" userId="6bea8d3566f4e3b4" providerId="LiveId" clId="{23B776DF-BDF2-4BA7-9A51-2A2F696DE5E0}" dt="2022-04-10T19:55:15.950" v="47" actId="2696"/>
        <pc:sldMkLst>
          <pc:docMk/>
          <pc:sldMk cId="4191572213" sldId="502"/>
        </pc:sldMkLst>
      </pc:sldChg>
      <pc:sldChg chg="del">
        <pc:chgData name="Patrick Swanton" userId="6bea8d3566f4e3b4" providerId="LiveId" clId="{23B776DF-BDF2-4BA7-9A51-2A2F696DE5E0}" dt="2022-04-10T19:55:10.315" v="46" actId="2696"/>
        <pc:sldMkLst>
          <pc:docMk/>
          <pc:sldMk cId="1021992998" sldId="512"/>
        </pc:sldMkLst>
      </pc:sldChg>
      <pc:sldChg chg="modSp mod">
        <pc:chgData name="Patrick Swanton" userId="6bea8d3566f4e3b4" providerId="LiveId" clId="{23B776DF-BDF2-4BA7-9A51-2A2F696DE5E0}" dt="2022-04-10T19:57:49.907" v="55" actId="1076"/>
        <pc:sldMkLst>
          <pc:docMk/>
          <pc:sldMk cId="0" sldId="518"/>
        </pc:sldMkLst>
        <pc:spChg chg="mod">
          <ac:chgData name="Patrick Swanton" userId="6bea8d3566f4e3b4" providerId="LiveId" clId="{23B776DF-BDF2-4BA7-9A51-2A2F696DE5E0}" dt="2022-04-10T19:57:49.907" v="55" actId="1076"/>
          <ac:spMkLst>
            <pc:docMk/>
            <pc:sldMk cId="0" sldId="518"/>
            <ac:spMk id="239619" creationId="{00000000-0000-0000-0000-000000000000}"/>
          </ac:spMkLst>
        </pc:spChg>
      </pc:sldChg>
      <pc:sldChg chg="modSp mod">
        <pc:chgData name="Patrick Swanton" userId="6bea8d3566f4e3b4" providerId="LiveId" clId="{23B776DF-BDF2-4BA7-9A51-2A2F696DE5E0}" dt="2022-04-10T19:58:05.728" v="56" actId="255"/>
        <pc:sldMkLst>
          <pc:docMk/>
          <pc:sldMk cId="3231822459" sldId="519"/>
        </pc:sldMkLst>
        <pc:spChg chg="mod">
          <ac:chgData name="Patrick Swanton" userId="6bea8d3566f4e3b4" providerId="LiveId" clId="{23B776DF-BDF2-4BA7-9A51-2A2F696DE5E0}" dt="2022-04-10T19:58:05.728" v="56" actId="255"/>
          <ac:spMkLst>
            <pc:docMk/>
            <pc:sldMk cId="3231822459" sldId="519"/>
            <ac:spMk id="239619" creationId="{00000000-0000-0000-0000-000000000000}"/>
          </ac:spMkLst>
        </pc:spChg>
      </pc:sldChg>
      <pc:sldChg chg="modSp mod">
        <pc:chgData name="Patrick Swanton" userId="6bea8d3566f4e3b4" providerId="LiveId" clId="{23B776DF-BDF2-4BA7-9A51-2A2F696DE5E0}" dt="2022-04-10T19:59:47.408" v="59" actId="255"/>
        <pc:sldMkLst>
          <pc:docMk/>
          <pc:sldMk cId="0" sldId="530"/>
        </pc:sldMkLst>
        <pc:spChg chg="mod">
          <ac:chgData name="Patrick Swanton" userId="6bea8d3566f4e3b4" providerId="LiveId" clId="{23B776DF-BDF2-4BA7-9A51-2A2F696DE5E0}" dt="2022-04-10T19:59:47.408" v="59" actId="255"/>
          <ac:spMkLst>
            <pc:docMk/>
            <pc:sldMk cId="0" sldId="530"/>
            <ac:spMk id="2" creationId="{00000000-0000-0000-0000-000000000000}"/>
          </ac:spMkLst>
        </pc:spChg>
      </pc:sldChg>
      <pc:sldChg chg="mod modShow">
        <pc:chgData name="Patrick Swanton" userId="6bea8d3566f4e3b4" providerId="LiveId" clId="{23B776DF-BDF2-4BA7-9A51-2A2F696DE5E0}" dt="2022-04-10T19:59:28.422" v="58" actId="729"/>
        <pc:sldMkLst>
          <pc:docMk/>
          <pc:sldMk cId="0" sldId="531"/>
        </pc:sldMkLst>
      </pc:sldChg>
      <pc:sldChg chg="mod modShow">
        <pc:chgData name="Patrick Swanton" userId="6bea8d3566f4e3b4" providerId="LiveId" clId="{23B776DF-BDF2-4BA7-9A51-2A2F696DE5E0}" dt="2021-12-06T18:01:45.227" v="0" actId="729"/>
        <pc:sldMkLst>
          <pc:docMk/>
          <pc:sldMk cId="0" sldId="534"/>
        </pc:sldMkLst>
      </pc:sldChg>
      <pc:sldChg chg="modSp mod">
        <pc:chgData name="Patrick Swanton" userId="6bea8d3566f4e3b4" providerId="LiveId" clId="{23B776DF-BDF2-4BA7-9A51-2A2F696DE5E0}" dt="2022-04-10T20:00:45.196" v="63" actId="6549"/>
        <pc:sldMkLst>
          <pc:docMk/>
          <pc:sldMk cId="0" sldId="535"/>
        </pc:sldMkLst>
        <pc:spChg chg="mod">
          <ac:chgData name="Patrick Swanton" userId="6bea8d3566f4e3b4" providerId="LiveId" clId="{23B776DF-BDF2-4BA7-9A51-2A2F696DE5E0}" dt="2022-04-10T20:00:45.196" v="63" actId="6549"/>
          <ac:spMkLst>
            <pc:docMk/>
            <pc:sldMk cId="0" sldId="535"/>
            <ac:spMk id="94211" creationId="{00000000-0000-0000-0000-000000000000}"/>
          </ac:spMkLst>
        </pc:spChg>
      </pc:sldChg>
      <pc:sldChg chg="modSp mod">
        <pc:chgData name="Patrick Swanton" userId="6bea8d3566f4e3b4" providerId="LiveId" clId="{23B776DF-BDF2-4BA7-9A51-2A2F696DE5E0}" dt="2022-10-17T21:36:34.559" v="81" actId="20577"/>
        <pc:sldMkLst>
          <pc:docMk/>
          <pc:sldMk cId="0" sldId="540"/>
        </pc:sldMkLst>
        <pc:spChg chg="mod">
          <ac:chgData name="Patrick Swanton" userId="6bea8d3566f4e3b4" providerId="LiveId" clId="{23B776DF-BDF2-4BA7-9A51-2A2F696DE5E0}" dt="2022-10-17T21:36:34.559" v="81" actId="20577"/>
          <ac:spMkLst>
            <pc:docMk/>
            <pc:sldMk cId="0" sldId="540"/>
            <ac:spMk id="99330" creationId="{00000000-0000-0000-0000-000000000000}"/>
          </ac:spMkLst>
        </pc:spChg>
      </pc:sldChg>
      <pc:sldChg chg="mod modShow">
        <pc:chgData name="Patrick Swanton" userId="6bea8d3566f4e3b4" providerId="LiveId" clId="{23B776DF-BDF2-4BA7-9A51-2A2F696DE5E0}" dt="2022-04-10T20:00:17.850" v="60" actId="729"/>
        <pc:sldMkLst>
          <pc:docMk/>
          <pc:sldMk cId="0" sldId="545"/>
        </pc:sldMkLst>
      </pc:sldChg>
      <pc:sldChg chg="modSp mod">
        <pc:chgData name="Patrick Swanton" userId="6bea8d3566f4e3b4" providerId="LiveId" clId="{23B776DF-BDF2-4BA7-9A51-2A2F696DE5E0}" dt="2022-04-10T20:01:17.070" v="64" actId="255"/>
        <pc:sldMkLst>
          <pc:docMk/>
          <pc:sldMk cId="2735694159" sldId="549"/>
        </pc:sldMkLst>
        <pc:spChg chg="mod">
          <ac:chgData name="Patrick Swanton" userId="6bea8d3566f4e3b4" providerId="LiveId" clId="{23B776DF-BDF2-4BA7-9A51-2A2F696DE5E0}" dt="2022-04-10T20:01:17.070" v="64" actId="255"/>
          <ac:spMkLst>
            <pc:docMk/>
            <pc:sldMk cId="2735694159" sldId="549"/>
            <ac:spMk id="3" creationId="{85B9166C-C992-400E-AD5E-263205E27BBF}"/>
          </ac:spMkLst>
        </pc:spChg>
      </pc:sldChg>
      <pc:sldChg chg="modSp mod">
        <pc:chgData name="Patrick Swanton" userId="6bea8d3566f4e3b4" providerId="LiveId" clId="{23B776DF-BDF2-4BA7-9A51-2A2F696DE5E0}" dt="2022-04-10T20:01:55.983" v="67" actId="14100"/>
        <pc:sldMkLst>
          <pc:docMk/>
          <pc:sldMk cId="2441320516" sldId="550"/>
        </pc:sldMkLst>
        <pc:spChg chg="mod">
          <ac:chgData name="Patrick Swanton" userId="6bea8d3566f4e3b4" providerId="LiveId" clId="{23B776DF-BDF2-4BA7-9A51-2A2F696DE5E0}" dt="2022-04-10T20:01:55.983" v="67" actId="14100"/>
          <ac:spMkLst>
            <pc:docMk/>
            <pc:sldMk cId="2441320516" sldId="550"/>
            <ac:spMk id="3" creationId="{85B9166C-C992-400E-AD5E-263205E27BBF}"/>
          </ac:spMkLst>
        </pc:spChg>
      </pc:sldChg>
      <pc:sldChg chg="modSp mod">
        <pc:chgData name="Patrick Swanton" userId="6bea8d3566f4e3b4" providerId="LiveId" clId="{23B776DF-BDF2-4BA7-9A51-2A2F696DE5E0}" dt="2022-04-10T20:02:14.488" v="68" actId="255"/>
        <pc:sldMkLst>
          <pc:docMk/>
          <pc:sldMk cId="532738161" sldId="551"/>
        </pc:sldMkLst>
        <pc:spChg chg="mod">
          <ac:chgData name="Patrick Swanton" userId="6bea8d3566f4e3b4" providerId="LiveId" clId="{23B776DF-BDF2-4BA7-9A51-2A2F696DE5E0}" dt="2022-04-10T20:02:14.488" v="68" actId="255"/>
          <ac:spMkLst>
            <pc:docMk/>
            <pc:sldMk cId="532738161" sldId="551"/>
            <ac:spMk id="3" creationId="{85B9166C-C992-400E-AD5E-263205E27BBF}"/>
          </ac:spMkLst>
        </pc:spChg>
      </pc:sldChg>
      <pc:sldChg chg="modSp mod">
        <pc:chgData name="Patrick Swanton" userId="6bea8d3566f4e3b4" providerId="LiveId" clId="{23B776DF-BDF2-4BA7-9A51-2A2F696DE5E0}" dt="2022-04-10T20:02:36.789" v="69" actId="255"/>
        <pc:sldMkLst>
          <pc:docMk/>
          <pc:sldMk cId="3750890437" sldId="552"/>
        </pc:sldMkLst>
        <pc:spChg chg="mod">
          <ac:chgData name="Patrick Swanton" userId="6bea8d3566f4e3b4" providerId="LiveId" clId="{23B776DF-BDF2-4BA7-9A51-2A2F696DE5E0}" dt="2022-04-10T20:02:36.789" v="69" actId="255"/>
          <ac:spMkLst>
            <pc:docMk/>
            <pc:sldMk cId="3750890437" sldId="552"/>
            <ac:spMk id="3" creationId="{85B9166C-C992-400E-AD5E-263205E27BBF}"/>
          </ac:spMkLst>
        </pc:spChg>
      </pc:sldChg>
      <pc:sldChg chg="modSp mod">
        <pc:chgData name="Patrick Swanton" userId="6bea8d3566f4e3b4" providerId="LiveId" clId="{23B776DF-BDF2-4BA7-9A51-2A2F696DE5E0}" dt="2022-04-10T20:02:53.566" v="70" actId="255"/>
        <pc:sldMkLst>
          <pc:docMk/>
          <pc:sldMk cId="3408580282" sldId="554"/>
        </pc:sldMkLst>
        <pc:spChg chg="mod">
          <ac:chgData name="Patrick Swanton" userId="6bea8d3566f4e3b4" providerId="LiveId" clId="{23B776DF-BDF2-4BA7-9A51-2A2F696DE5E0}" dt="2022-04-10T20:02:53.566" v="70" actId="255"/>
          <ac:spMkLst>
            <pc:docMk/>
            <pc:sldMk cId="3408580282" sldId="554"/>
            <ac:spMk id="3" creationId="{85B9166C-C992-400E-AD5E-263205E27BBF}"/>
          </ac:spMkLst>
        </pc:spChg>
      </pc:sldChg>
      <pc:sldChg chg="modSp mod">
        <pc:chgData name="Patrick Swanton" userId="6bea8d3566f4e3b4" providerId="LiveId" clId="{23B776DF-BDF2-4BA7-9A51-2A2F696DE5E0}" dt="2022-04-10T20:03:13.610" v="72" actId="255"/>
        <pc:sldMkLst>
          <pc:docMk/>
          <pc:sldMk cId="2175254612" sldId="555"/>
        </pc:sldMkLst>
        <pc:spChg chg="mod">
          <ac:chgData name="Patrick Swanton" userId="6bea8d3566f4e3b4" providerId="LiveId" clId="{23B776DF-BDF2-4BA7-9A51-2A2F696DE5E0}" dt="2022-04-10T20:03:13.610" v="72" actId="255"/>
          <ac:spMkLst>
            <pc:docMk/>
            <pc:sldMk cId="2175254612" sldId="555"/>
            <ac:spMk id="3" creationId="{85B9166C-C992-400E-AD5E-263205E27BBF}"/>
          </ac:spMkLst>
        </pc:spChg>
      </pc:sldChg>
      <pc:sldChg chg="modSp mod">
        <pc:chgData name="Patrick Swanton" userId="6bea8d3566f4e3b4" providerId="LiveId" clId="{23B776DF-BDF2-4BA7-9A51-2A2F696DE5E0}" dt="2022-04-10T20:03:43.253" v="73" actId="255"/>
        <pc:sldMkLst>
          <pc:docMk/>
          <pc:sldMk cId="3938685311" sldId="556"/>
        </pc:sldMkLst>
        <pc:spChg chg="mod">
          <ac:chgData name="Patrick Swanton" userId="6bea8d3566f4e3b4" providerId="LiveId" clId="{23B776DF-BDF2-4BA7-9A51-2A2F696DE5E0}" dt="2022-04-10T20:03:43.253" v="73" actId="255"/>
          <ac:spMkLst>
            <pc:docMk/>
            <pc:sldMk cId="3938685311" sldId="556"/>
            <ac:spMk id="3" creationId="{85B9166C-C992-400E-AD5E-263205E27BBF}"/>
          </ac:spMkLst>
        </pc:spChg>
      </pc:sldChg>
      <pc:sldChg chg="modSp mod modShow">
        <pc:chgData name="Patrick Swanton" userId="6bea8d3566f4e3b4" providerId="LiveId" clId="{23B776DF-BDF2-4BA7-9A51-2A2F696DE5E0}" dt="2022-04-10T20:04:21.449" v="76" actId="255"/>
        <pc:sldMkLst>
          <pc:docMk/>
          <pc:sldMk cId="2382240011" sldId="557"/>
        </pc:sldMkLst>
        <pc:spChg chg="mod">
          <ac:chgData name="Patrick Swanton" userId="6bea8d3566f4e3b4" providerId="LiveId" clId="{23B776DF-BDF2-4BA7-9A51-2A2F696DE5E0}" dt="2022-04-10T20:04:21.449" v="76" actId="255"/>
          <ac:spMkLst>
            <pc:docMk/>
            <pc:sldMk cId="2382240011" sldId="557"/>
            <ac:spMk id="3" creationId="{85B9166C-C992-400E-AD5E-263205E27BBF}"/>
          </ac:spMkLst>
        </pc:spChg>
      </pc:sldChg>
      <pc:sldChg chg="modSp mod">
        <pc:chgData name="Patrick Swanton" userId="6bea8d3566f4e3b4" providerId="LiveId" clId="{23B776DF-BDF2-4BA7-9A51-2A2F696DE5E0}" dt="2022-04-10T20:04:11.087" v="75" actId="255"/>
        <pc:sldMkLst>
          <pc:docMk/>
          <pc:sldMk cId="193371175" sldId="558"/>
        </pc:sldMkLst>
        <pc:spChg chg="mod">
          <ac:chgData name="Patrick Swanton" userId="6bea8d3566f4e3b4" providerId="LiveId" clId="{23B776DF-BDF2-4BA7-9A51-2A2F696DE5E0}" dt="2022-04-10T20:04:11.087" v="75" actId="255"/>
          <ac:spMkLst>
            <pc:docMk/>
            <pc:sldMk cId="193371175" sldId="558"/>
            <ac:spMk id="3" creationId="{85B9166C-C992-400E-AD5E-263205E27BBF}"/>
          </ac:spMkLst>
        </pc:spChg>
      </pc:sldChg>
      <pc:sldChg chg="mod modShow">
        <pc:chgData name="Patrick Swanton" userId="6bea8d3566f4e3b4" providerId="LiveId" clId="{23B776DF-BDF2-4BA7-9A51-2A2F696DE5E0}" dt="2022-04-10T20:04:29.621" v="77" actId="729"/>
        <pc:sldMkLst>
          <pc:docMk/>
          <pc:sldMk cId="1716129846" sldId="559"/>
        </pc:sldMkLst>
      </pc:sldChg>
      <pc:sldChg chg="addSp delSp modSp mod">
        <pc:chgData name="Patrick Swanton" userId="6bea8d3566f4e3b4" providerId="LiveId" clId="{23B776DF-BDF2-4BA7-9A51-2A2F696DE5E0}" dt="2022-04-10T20:05:02.701" v="79" actId="26606"/>
        <pc:sldMkLst>
          <pc:docMk/>
          <pc:sldMk cId="1552607648" sldId="560"/>
        </pc:sldMkLst>
        <pc:spChg chg="mod">
          <ac:chgData name="Patrick Swanton" userId="6bea8d3566f4e3b4" providerId="LiveId" clId="{23B776DF-BDF2-4BA7-9A51-2A2F696DE5E0}" dt="2022-04-10T20:05:02.701" v="79" actId="26606"/>
          <ac:spMkLst>
            <pc:docMk/>
            <pc:sldMk cId="1552607648" sldId="560"/>
            <ac:spMk id="2" creationId="{4B86B6B7-0880-49D6-BD19-6CB142B469BF}"/>
          </ac:spMkLst>
        </pc:spChg>
        <pc:spChg chg="add del">
          <ac:chgData name="Patrick Swanton" userId="6bea8d3566f4e3b4" providerId="LiveId" clId="{23B776DF-BDF2-4BA7-9A51-2A2F696DE5E0}" dt="2022-04-10T20:05:02.701" v="79" actId="26606"/>
          <ac:spMkLst>
            <pc:docMk/>
            <pc:sldMk cId="1552607648" sldId="560"/>
            <ac:spMk id="11" creationId="{D55CD764-972B-4CA5-A885-53E55C63E174}"/>
          </ac:spMkLst>
        </pc:spChg>
        <pc:spChg chg="add del">
          <ac:chgData name="Patrick Swanton" userId="6bea8d3566f4e3b4" providerId="LiveId" clId="{23B776DF-BDF2-4BA7-9A51-2A2F696DE5E0}" dt="2022-04-10T20:05:02.701" v="79" actId="26606"/>
          <ac:spMkLst>
            <pc:docMk/>
            <pc:sldMk cId="1552607648" sldId="560"/>
            <ac:spMk id="13" creationId="{34165AB3-7006-4430-BCE3-25476BE13322}"/>
          </ac:spMkLst>
        </pc:spChg>
        <pc:spChg chg="add del">
          <ac:chgData name="Patrick Swanton" userId="6bea8d3566f4e3b4" providerId="LiveId" clId="{23B776DF-BDF2-4BA7-9A51-2A2F696DE5E0}" dt="2022-04-10T20:05:02.701" v="79" actId="26606"/>
          <ac:spMkLst>
            <pc:docMk/>
            <pc:sldMk cId="1552607648" sldId="560"/>
            <ac:spMk id="37" creationId="{E3E51905-F374-4E1A-97CF-B741584B74D5}"/>
          </ac:spMkLst>
        </pc:spChg>
        <pc:grpChg chg="add del">
          <ac:chgData name="Patrick Swanton" userId="6bea8d3566f4e3b4" providerId="LiveId" clId="{23B776DF-BDF2-4BA7-9A51-2A2F696DE5E0}" dt="2022-04-10T20:05:02.701" v="79" actId="26606"/>
          <ac:grpSpMkLst>
            <pc:docMk/>
            <pc:sldMk cId="1552607648" sldId="560"/>
            <ac:grpSpMk id="15" creationId="{22725F33-435F-480E-996D-205671CDC409}"/>
          </ac:grpSpMkLst>
        </pc:grpChg>
        <pc:graphicFrameChg chg="mod modGraphic">
          <ac:chgData name="Patrick Swanton" userId="6bea8d3566f4e3b4" providerId="LiveId" clId="{23B776DF-BDF2-4BA7-9A51-2A2F696DE5E0}" dt="2022-04-10T20:05:02.701" v="79" actId="26606"/>
          <ac:graphicFrameMkLst>
            <pc:docMk/>
            <pc:sldMk cId="1552607648" sldId="560"/>
            <ac:graphicFrameMk id="6" creationId="{AB25DFE4-33ED-4498-BE32-16E2BAA0730D}"/>
          </ac:graphicFrameMkLst>
        </pc:graphicFrameChg>
        <pc:picChg chg="add del">
          <ac:chgData name="Patrick Swanton" userId="6bea8d3566f4e3b4" providerId="LiveId" clId="{23B776DF-BDF2-4BA7-9A51-2A2F696DE5E0}" dt="2022-04-10T20:05:02.701" v="79" actId="26606"/>
          <ac:picMkLst>
            <pc:docMk/>
            <pc:sldMk cId="1552607648" sldId="560"/>
            <ac:picMk id="39" creationId="{B417A5F4-7014-7896-B1A1-81DC1C4D30FC}"/>
          </ac:picMkLst>
        </pc:picChg>
      </pc:sldChg>
      <pc:sldChg chg="modSp mod">
        <pc:chgData name="Patrick Swanton" userId="6bea8d3566f4e3b4" providerId="LiveId" clId="{23B776DF-BDF2-4BA7-9A51-2A2F696DE5E0}" dt="2022-06-27T18:39:35.387" v="80" actId="6549"/>
        <pc:sldMkLst>
          <pc:docMk/>
          <pc:sldMk cId="2155432005" sldId="578"/>
        </pc:sldMkLst>
        <pc:spChg chg="mod">
          <ac:chgData name="Patrick Swanton" userId="6bea8d3566f4e3b4" providerId="LiveId" clId="{23B776DF-BDF2-4BA7-9A51-2A2F696DE5E0}" dt="2022-06-27T18:39:35.387" v="80" actId="6549"/>
          <ac:spMkLst>
            <pc:docMk/>
            <pc:sldMk cId="2155432005" sldId="578"/>
            <ac:spMk id="67587" creationId="{00000000-0000-0000-0000-000000000000}"/>
          </ac:spMkLst>
        </pc:spChg>
        <pc:spChg chg="mod">
          <ac:chgData name="Patrick Swanton" userId="6bea8d3566f4e3b4" providerId="LiveId" clId="{23B776DF-BDF2-4BA7-9A51-2A2F696DE5E0}" dt="2022-04-10T19:56:54.332" v="53" actId="255"/>
          <ac:spMkLst>
            <pc:docMk/>
            <pc:sldMk cId="2155432005" sldId="578"/>
            <ac:spMk id="237571" creationId="{00000000-0000-0000-0000-000000000000}"/>
          </ac:spMkLst>
        </pc:spChg>
      </pc:sldChg>
    </pc:docChg>
  </pc:docChgLst>
  <pc:docChgLst>
    <pc:chgData name="Patrick Swanton" userId="6bea8d3566f4e3b4" providerId="LiveId" clId="{E05AA569-5CC2-41F8-9E4D-5A8316DCB7D3}"/>
    <pc:docChg chg="undo custSel addSld delSld modSld">
      <pc:chgData name="Patrick Swanton" userId="6bea8d3566f4e3b4" providerId="LiveId" clId="{E05AA569-5CC2-41F8-9E4D-5A8316DCB7D3}" dt="2021-05-19T21:49:33.199" v="379" actId="729"/>
      <pc:docMkLst>
        <pc:docMk/>
      </pc:docMkLst>
      <pc:sldChg chg="modSp mod">
        <pc:chgData name="Patrick Swanton" userId="6bea8d3566f4e3b4" providerId="LiveId" clId="{E05AA569-5CC2-41F8-9E4D-5A8316DCB7D3}" dt="2021-04-12T17:53:58.273" v="111" actId="20577"/>
        <pc:sldMkLst>
          <pc:docMk/>
          <pc:sldMk cId="0" sldId="277"/>
        </pc:sldMkLst>
        <pc:spChg chg="mod">
          <ac:chgData name="Patrick Swanton" userId="6bea8d3566f4e3b4" providerId="LiveId" clId="{E05AA569-5CC2-41F8-9E4D-5A8316DCB7D3}" dt="2021-04-12T17:53:58.273" v="111" actId="20577"/>
          <ac:spMkLst>
            <pc:docMk/>
            <pc:sldMk cId="0" sldId="277"/>
            <ac:spMk id="67587" creationId="{00000000-0000-0000-0000-000000000000}"/>
          </ac:spMkLst>
        </pc:spChg>
      </pc:sldChg>
      <pc:sldChg chg="mod modShow">
        <pc:chgData name="Patrick Swanton" userId="6bea8d3566f4e3b4" providerId="LiveId" clId="{E05AA569-5CC2-41F8-9E4D-5A8316DCB7D3}" dt="2021-05-19T21:49:33.199" v="379" actId="729"/>
        <pc:sldMkLst>
          <pc:docMk/>
          <pc:sldMk cId="0" sldId="367"/>
        </pc:sldMkLst>
      </pc:sldChg>
      <pc:sldChg chg="addSp delSp modSp mod addAnim">
        <pc:chgData name="Patrick Swanton" userId="6bea8d3566f4e3b4" providerId="LiveId" clId="{E05AA569-5CC2-41F8-9E4D-5A8316DCB7D3}" dt="2021-04-12T18:15:08.091" v="353"/>
        <pc:sldMkLst>
          <pc:docMk/>
          <pc:sldMk cId="2953394312" sldId="499"/>
        </pc:sldMkLst>
        <pc:spChg chg="mod">
          <ac:chgData name="Patrick Swanton" userId="6bea8d3566f4e3b4" providerId="LiveId" clId="{E05AA569-5CC2-41F8-9E4D-5A8316DCB7D3}" dt="2021-04-12T18:15:08.091" v="352" actId="26606"/>
          <ac:spMkLst>
            <pc:docMk/>
            <pc:sldMk cId="2953394312" sldId="499"/>
            <ac:spMk id="2" creationId="{D54ACA70-3EA7-48BA-A839-04D4CCC35428}"/>
          </ac:spMkLst>
        </pc:spChg>
        <pc:spChg chg="mod">
          <ac:chgData name="Patrick Swanton" userId="6bea8d3566f4e3b4" providerId="LiveId" clId="{E05AA569-5CC2-41F8-9E4D-5A8316DCB7D3}" dt="2021-04-12T18:15:08.091" v="352" actId="26606"/>
          <ac:spMkLst>
            <pc:docMk/>
            <pc:sldMk cId="2953394312" sldId="499"/>
            <ac:spMk id="4" creationId="{4A43EFD4-48C6-4D1A-8B93-AFEC1D46F405}"/>
          </ac:spMkLst>
        </pc:spChg>
        <pc:spChg chg="del">
          <ac:chgData name="Patrick Swanton" userId="6bea8d3566f4e3b4" providerId="LiveId" clId="{E05AA569-5CC2-41F8-9E4D-5A8316DCB7D3}" dt="2021-04-12T18:15:08.091" v="352" actId="26606"/>
          <ac:spMkLst>
            <pc:docMk/>
            <pc:sldMk cId="2953394312" sldId="499"/>
            <ac:spMk id="9" creationId="{23962611-DFD5-4092-AAFD-559E3DFCE2C9}"/>
          </ac:spMkLst>
        </pc:spChg>
        <pc:spChg chg="add">
          <ac:chgData name="Patrick Swanton" userId="6bea8d3566f4e3b4" providerId="LiveId" clId="{E05AA569-5CC2-41F8-9E4D-5A8316DCB7D3}" dt="2021-04-12T18:15:08.091" v="352" actId="26606"/>
          <ac:spMkLst>
            <pc:docMk/>
            <pc:sldMk cId="2953394312" sldId="499"/>
            <ac:spMk id="16" creationId="{3A397E3E-B90C-4D82-BAAA-36F7AC6A4565}"/>
          </ac:spMkLst>
        </pc:spChg>
        <pc:spChg chg="add">
          <ac:chgData name="Patrick Swanton" userId="6bea8d3566f4e3b4" providerId="LiveId" clId="{E05AA569-5CC2-41F8-9E4D-5A8316DCB7D3}" dt="2021-04-12T18:15:08.091" v="352" actId="26606"/>
          <ac:spMkLst>
            <pc:docMk/>
            <pc:sldMk cId="2953394312" sldId="499"/>
            <ac:spMk id="18" creationId="{8CF5E676-CA04-4CED-9F1E-5026ED66E66D}"/>
          </ac:spMkLst>
        </pc:spChg>
        <pc:spChg chg="add">
          <ac:chgData name="Patrick Swanton" userId="6bea8d3566f4e3b4" providerId="LiveId" clId="{E05AA569-5CC2-41F8-9E4D-5A8316DCB7D3}" dt="2021-04-12T18:15:08.091" v="352" actId="26606"/>
          <ac:spMkLst>
            <pc:docMk/>
            <pc:sldMk cId="2953394312" sldId="499"/>
            <ac:spMk id="20" creationId="{AFD1189F-9598-4281-8056-2845388D4D05}"/>
          </ac:spMkLst>
        </pc:spChg>
        <pc:spChg chg="add">
          <ac:chgData name="Patrick Swanton" userId="6bea8d3566f4e3b4" providerId="LiveId" clId="{E05AA569-5CC2-41F8-9E4D-5A8316DCB7D3}" dt="2021-04-12T18:15:08.091" v="352" actId="26606"/>
          <ac:spMkLst>
            <pc:docMk/>
            <pc:sldMk cId="2953394312" sldId="499"/>
            <ac:spMk id="22" creationId="{583E04E1-D74F-4ED6-972C-035F4FEC4B88}"/>
          </ac:spMkLst>
        </pc:spChg>
        <pc:spChg chg="add">
          <ac:chgData name="Patrick Swanton" userId="6bea8d3566f4e3b4" providerId="LiveId" clId="{E05AA569-5CC2-41F8-9E4D-5A8316DCB7D3}" dt="2021-04-12T18:15:08.091" v="352" actId="26606"/>
          <ac:spMkLst>
            <pc:docMk/>
            <pc:sldMk cId="2953394312" sldId="499"/>
            <ac:spMk id="24" creationId="{A2B5CBEA-F125-49B6-8335-227C325B112B}"/>
          </ac:spMkLst>
        </pc:spChg>
        <pc:spChg chg="add">
          <ac:chgData name="Patrick Swanton" userId="6bea8d3566f4e3b4" providerId="LiveId" clId="{E05AA569-5CC2-41F8-9E4D-5A8316DCB7D3}" dt="2021-04-12T18:15:08.091" v="352" actId="26606"/>
          <ac:spMkLst>
            <pc:docMk/>
            <pc:sldMk cId="2953394312" sldId="499"/>
            <ac:spMk id="26" creationId="{E51A97D9-C694-4307-818B-0C5BBF413609}"/>
          </ac:spMkLst>
        </pc:spChg>
        <pc:spChg chg="add">
          <ac:chgData name="Patrick Swanton" userId="6bea8d3566f4e3b4" providerId="LiveId" clId="{E05AA569-5CC2-41F8-9E4D-5A8316DCB7D3}" dt="2021-04-12T18:15:08.091" v="352" actId="26606"/>
          <ac:spMkLst>
            <pc:docMk/>
            <pc:sldMk cId="2953394312" sldId="499"/>
            <ac:spMk id="28" creationId="{2C1D3151-5F97-4860-B56C-C98BD62CC255}"/>
          </ac:spMkLst>
        </pc:spChg>
        <pc:spChg chg="add">
          <ac:chgData name="Patrick Swanton" userId="6bea8d3566f4e3b4" providerId="LiveId" clId="{E05AA569-5CC2-41F8-9E4D-5A8316DCB7D3}" dt="2021-04-12T18:15:08.091" v="352" actId="26606"/>
          <ac:spMkLst>
            <pc:docMk/>
            <pc:sldMk cId="2953394312" sldId="499"/>
            <ac:spMk id="30" creationId="{8DE96824-E506-4448-8704-5EC7BF7BC51B}"/>
          </ac:spMkLst>
        </pc:spChg>
        <pc:spChg chg="add">
          <ac:chgData name="Patrick Swanton" userId="6bea8d3566f4e3b4" providerId="LiveId" clId="{E05AA569-5CC2-41F8-9E4D-5A8316DCB7D3}" dt="2021-04-12T18:15:08.091" v="352" actId="26606"/>
          <ac:spMkLst>
            <pc:docMk/>
            <pc:sldMk cId="2953394312" sldId="499"/>
            <ac:spMk id="32" creationId="{E16C8D8F-10E9-4498-ABDB-0F923F8B6837}"/>
          </ac:spMkLst>
        </pc:spChg>
        <pc:spChg chg="add">
          <ac:chgData name="Patrick Swanton" userId="6bea8d3566f4e3b4" providerId="LiveId" clId="{E05AA569-5CC2-41F8-9E4D-5A8316DCB7D3}" dt="2021-04-12T18:15:08.091" v="352" actId="26606"/>
          <ac:spMkLst>
            <pc:docMk/>
            <pc:sldMk cId="2953394312" sldId="499"/>
            <ac:spMk id="34" creationId="{4FB204DF-284E-45F6-A017-79A4DF57BCCB}"/>
          </ac:spMkLst>
        </pc:spChg>
        <pc:spChg chg="add">
          <ac:chgData name="Patrick Swanton" userId="6bea8d3566f4e3b4" providerId="LiveId" clId="{E05AA569-5CC2-41F8-9E4D-5A8316DCB7D3}" dt="2021-04-12T18:15:08.091" v="352" actId="26606"/>
          <ac:spMkLst>
            <pc:docMk/>
            <pc:sldMk cId="2953394312" sldId="499"/>
            <ac:spMk id="36" creationId="{5EC6B544-8C84-47A6-885D-A4F09EF5C0F7}"/>
          </ac:spMkLst>
        </pc:spChg>
        <pc:spChg chg="add">
          <ac:chgData name="Patrick Swanton" userId="6bea8d3566f4e3b4" providerId="LiveId" clId="{E05AA569-5CC2-41F8-9E4D-5A8316DCB7D3}" dt="2021-04-12T18:15:08.091" v="352" actId="26606"/>
          <ac:spMkLst>
            <pc:docMk/>
            <pc:sldMk cId="2953394312" sldId="499"/>
            <ac:spMk id="38" creationId="{1E5A83E3-8A11-4492-BB6E-F5F2240316FB}"/>
          </ac:spMkLst>
        </pc:spChg>
        <pc:spChg chg="add">
          <ac:chgData name="Patrick Swanton" userId="6bea8d3566f4e3b4" providerId="LiveId" clId="{E05AA569-5CC2-41F8-9E4D-5A8316DCB7D3}" dt="2021-04-12T18:15:08.091" v="352" actId="26606"/>
          <ac:spMkLst>
            <pc:docMk/>
            <pc:sldMk cId="2953394312" sldId="499"/>
            <ac:spMk id="40" creationId="{32C95C5C-6FBD-47FF-9CA6-066193539A10}"/>
          </ac:spMkLst>
        </pc:spChg>
        <pc:spChg chg="add">
          <ac:chgData name="Patrick Swanton" userId="6bea8d3566f4e3b4" providerId="LiveId" clId="{E05AA569-5CC2-41F8-9E4D-5A8316DCB7D3}" dt="2021-04-12T18:15:08.091" v="352" actId="26606"/>
          <ac:spMkLst>
            <pc:docMk/>
            <pc:sldMk cId="2953394312" sldId="499"/>
            <ac:spMk id="42" creationId="{4D1A5E71-B6B6-486A-8CDC-C7ABD9B903F6}"/>
          </ac:spMkLst>
        </pc:spChg>
        <pc:grpChg chg="add">
          <ac:chgData name="Patrick Swanton" userId="6bea8d3566f4e3b4" providerId="LiveId" clId="{E05AA569-5CC2-41F8-9E4D-5A8316DCB7D3}" dt="2021-04-12T18:15:08.091" v="352" actId="26606"/>
          <ac:grpSpMkLst>
            <pc:docMk/>
            <pc:sldMk cId="2953394312" sldId="499"/>
            <ac:grpSpMk id="44" creationId="{FB9739EB-7F66-433D-841F-AB3CD18700B7}"/>
          </ac:grpSpMkLst>
        </pc:grpChg>
        <pc:picChg chg="del">
          <ac:chgData name="Patrick Swanton" userId="6bea8d3566f4e3b4" providerId="LiveId" clId="{E05AA569-5CC2-41F8-9E4D-5A8316DCB7D3}" dt="2021-04-12T18:15:08.091" v="352" actId="26606"/>
          <ac:picMkLst>
            <pc:docMk/>
            <pc:sldMk cId="2953394312" sldId="499"/>
            <ac:picMk id="11" creationId="{2270F1FA-0425-408F-9861-80BF5AFB276D}"/>
          </ac:picMkLst>
        </pc:picChg>
      </pc:sldChg>
      <pc:sldChg chg="mod modShow">
        <pc:chgData name="Patrick Swanton" userId="6bea8d3566f4e3b4" providerId="LiveId" clId="{E05AA569-5CC2-41F8-9E4D-5A8316DCB7D3}" dt="2021-05-19T21:30:46.674" v="378" actId="729"/>
        <pc:sldMkLst>
          <pc:docMk/>
          <pc:sldMk cId="4191572213" sldId="502"/>
        </pc:sldMkLst>
      </pc:sldChg>
      <pc:sldChg chg="addSp delSp modSp mod">
        <pc:chgData name="Patrick Swanton" userId="6bea8d3566f4e3b4" providerId="LiveId" clId="{E05AA569-5CC2-41F8-9E4D-5A8316DCB7D3}" dt="2021-04-12T18:12:47.922" v="350" actId="26606"/>
        <pc:sldMkLst>
          <pc:docMk/>
          <pc:sldMk cId="2536808120" sldId="505"/>
        </pc:sldMkLst>
        <pc:spChg chg="mod ord">
          <ac:chgData name="Patrick Swanton" userId="6bea8d3566f4e3b4" providerId="LiveId" clId="{E05AA569-5CC2-41F8-9E4D-5A8316DCB7D3}" dt="2021-04-12T18:12:47.922" v="350" actId="26606"/>
          <ac:spMkLst>
            <pc:docMk/>
            <pc:sldMk cId="2536808120" sldId="505"/>
            <ac:spMk id="2" creationId="{3163D4AD-94FA-40A9-A2A1-D57165E2D592}"/>
          </ac:spMkLst>
        </pc:spChg>
        <pc:spChg chg="del">
          <ac:chgData name="Patrick Swanton" userId="6bea8d3566f4e3b4" providerId="LiveId" clId="{E05AA569-5CC2-41F8-9E4D-5A8316DCB7D3}" dt="2021-04-12T18:12:47.922" v="350" actId="26606"/>
          <ac:spMkLst>
            <pc:docMk/>
            <pc:sldMk cId="2536808120" sldId="505"/>
            <ac:spMk id="9" creationId="{57845966-6EFC-468A-9CC7-BAB4B95854E7}"/>
          </ac:spMkLst>
        </pc:spChg>
        <pc:spChg chg="del">
          <ac:chgData name="Patrick Swanton" userId="6bea8d3566f4e3b4" providerId="LiveId" clId="{E05AA569-5CC2-41F8-9E4D-5A8316DCB7D3}" dt="2021-04-12T18:12:47.922" v="350" actId="26606"/>
          <ac:spMkLst>
            <pc:docMk/>
            <pc:sldMk cId="2536808120" sldId="505"/>
            <ac:spMk id="13" creationId="{ADAD1991-FFD1-4E94-ABAB-7560D33008E4}"/>
          </ac:spMkLst>
        </pc:spChg>
        <pc:spChg chg="add">
          <ac:chgData name="Patrick Swanton" userId="6bea8d3566f4e3b4" providerId="LiveId" clId="{E05AA569-5CC2-41F8-9E4D-5A8316DCB7D3}" dt="2021-04-12T18:12:47.922" v="350" actId="26606"/>
          <ac:spMkLst>
            <pc:docMk/>
            <pc:sldMk cId="2536808120" sldId="505"/>
            <ac:spMk id="18" creationId="{42A4FC2C-047E-45A5-965D-8E1E3BF09BC6}"/>
          </ac:spMkLst>
        </pc:spChg>
        <pc:picChg chg="add mod">
          <ac:chgData name="Patrick Swanton" userId="6bea8d3566f4e3b4" providerId="LiveId" clId="{E05AA569-5CC2-41F8-9E4D-5A8316DCB7D3}" dt="2021-04-12T18:12:47.922" v="350" actId="26606"/>
          <ac:picMkLst>
            <pc:docMk/>
            <pc:sldMk cId="2536808120" sldId="505"/>
            <ac:picMk id="3" creationId="{F1B66667-3A52-444B-A181-7066938E3441}"/>
          </ac:picMkLst>
        </pc:picChg>
        <pc:picChg chg="del">
          <ac:chgData name="Patrick Swanton" userId="6bea8d3566f4e3b4" providerId="LiveId" clId="{E05AA569-5CC2-41F8-9E4D-5A8316DCB7D3}" dt="2021-04-12T18:12:05.204" v="346" actId="21"/>
          <ac:picMkLst>
            <pc:docMk/>
            <pc:sldMk cId="2536808120" sldId="505"/>
            <ac:picMk id="4" creationId="{B525EFC9-F513-4B51-A2A9-7FB1B0D51D85}"/>
          </ac:picMkLst>
        </pc:picChg>
        <pc:picChg chg="del">
          <ac:chgData name="Patrick Swanton" userId="6bea8d3566f4e3b4" providerId="LiveId" clId="{E05AA569-5CC2-41F8-9E4D-5A8316DCB7D3}" dt="2021-04-12T18:12:47.922" v="350" actId="26606"/>
          <ac:picMkLst>
            <pc:docMk/>
            <pc:sldMk cId="2536808120" sldId="505"/>
            <ac:picMk id="11" creationId="{75554383-98AF-4A47-BB65-705FAAA4BE6A}"/>
          </ac:picMkLst>
        </pc:picChg>
      </pc:sldChg>
      <pc:sldChg chg="del">
        <pc:chgData name="Patrick Swanton" userId="6bea8d3566f4e3b4" providerId="LiveId" clId="{E05AA569-5CC2-41F8-9E4D-5A8316DCB7D3}" dt="2021-04-12T18:12:53.765" v="351" actId="2696"/>
        <pc:sldMkLst>
          <pc:docMk/>
          <pc:sldMk cId="1791451799" sldId="506"/>
        </pc:sldMkLst>
      </pc:sldChg>
      <pc:sldChg chg="mod modShow">
        <pc:chgData name="Patrick Swanton" userId="6bea8d3566f4e3b4" providerId="LiveId" clId="{E05AA569-5CC2-41F8-9E4D-5A8316DCB7D3}" dt="2021-05-19T21:30:40.678" v="377" actId="729"/>
        <pc:sldMkLst>
          <pc:docMk/>
          <pc:sldMk cId="1021992998" sldId="512"/>
        </pc:sldMkLst>
      </pc:sldChg>
      <pc:sldChg chg="modSp mod">
        <pc:chgData name="Patrick Swanton" userId="6bea8d3566f4e3b4" providerId="LiveId" clId="{E05AA569-5CC2-41F8-9E4D-5A8316DCB7D3}" dt="2021-04-12T17:36:02.070" v="9" actId="6549"/>
        <pc:sldMkLst>
          <pc:docMk/>
          <pc:sldMk cId="1700931641" sldId="514"/>
        </pc:sldMkLst>
        <pc:spChg chg="mod">
          <ac:chgData name="Patrick Swanton" userId="6bea8d3566f4e3b4" providerId="LiveId" clId="{E05AA569-5CC2-41F8-9E4D-5A8316DCB7D3}" dt="2021-04-12T17:36:02.070" v="9" actId="6549"/>
          <ac:spMkLst>
            <pc:docMk/>
            <pc:sldMk cId="1700931641" sldId="514"/>
            <ac:spMk id="3" creationId="{1790E248-AB65-4DF9-BD87-F5C05EAB85B7}"/>
          </ac:spMkLst>
        </pc:spChg>
      </pc:sldChg>
      <pc:sldChg chg="modSp mod">
        <pc:chgData name="Patrick Swanton" userId="6bea8d3566f4e3b4" providerId="LiveId" clId="{E05AA569-5CC2-41F8-9E4D-5A8316DCB7D3}" dt="2021-04-12T17:40:35.446" v="21" actId="20577"/>
        <pc:sldMkLst>
          <pc:docMk/>
          <pc:sldMk cId="387984504" sldId="516"/>
        </pc:sldMkLst>
        <pc:spChg chg="mod">
          <ac:chgData name="Patrick Swanton" userId="6bea8d3566f4e3b4" providerId="LiveId" clId="{E05AA569-5CC2-41F8-9E4D-5A8316DCB7D3}" dt="2021-04-12T17:40:35.446" v="21" actId="20577"/>
          <ac:spMkLst>
            <pc:docMk/>
            <pc:sldMk cId="387984504" sldId="516"/>
            <ac:spMk id="2" creationId="{C0A2B5B0-50D5-4C07-B927-BF98ED1E4F74}"/>
          </ac:spMkLst>
        </pc:spChg>
      </pc:sldChg>
      <pc:sldChg chg="modSp mod">
        <pc:chgData name="Patrick Swanton" userId="6bea8d3566f4e3b4" providerId="LiveId" clId="{E05AA569-5CC2-41F8-9E4D-5A8316DCB7D3}" dt="2021-04-12T18:06:08.123" v="345" actId="1076"/>
        <pc:sldMkLst>
          <pc:docMk/>
          <pc:sldMk cId="0" sldId="517"/>
        </pc:sldMkLst>
        <pc:spChg chg="mod">
          <ac:chgData name="Patrick Swanton" userId="6bea8d3566f4e3b4" providerId="LiveId" clId="{E05AA569-5CC2-41F8-9E4D-5A8316DCB7D3}" dt="2021-04-12T18:06:08.123" v="345" actId="1076"/>
          <ac:spMkLst>
            <pc:docMk/>
            <pc:sldMk cId="0" sldId="517"/>
            <ac:spMk id="69636" creationId="{00000000-0000-0000-0000-000000000000}"/>
          </ac:spMkLst>
        </pc:spChg>
      </pc:sldChg>
      <pc:sldChg chg="addSp delSp modSp mod addAnim">
        <pc:chgData name="Patrick Swanton" userId="6bea8d3566f4e3b4" providerId="LiveId" clId="{E05AA569-5CC2-41F8-9E4D-5A8316DCB7D3}" dt="2021-04-12T18:19:49.972" v="361"/>
        <pc:sldMkLst>
          <pc:docMk/>
          <pc:sldMk cId="0" sldId="528"/>
        </pc:sldMkLst>
        <pc:spChg chg="del">
          <ac:chgData name="Patrick Swanton" userId="6bea8d3566f4e3b4" providerId="LiveId" clId="{E05AA569-5CC2-41F8-9E4D-5A8316DCB7D3}" dt="2021-04-12T18:19:49.972" v="359" actId="26606"/>
          <ac:spMkLst>
            <pc:docMk/>
            <pc:sldMk cId="0" sldId="528"/>
            <ac:spMk id="137" creationId="{D928DD85-BB99-450D-A702-2683E0296282}"/>
          </ac:spMkLst>
        </pc:spChg>
        <pc:spChg chg="del">
          <ac:chgData name="Patrick Swanton" userId="6bea8d3566f4e3b4" providerId="LiveId" clId="{E05AA569-5CC2-41F8-9E4D-5A8316DCB7D3}" dt="2021-04-12T18:19:49.972" v="359" actId="26606"/>
          <ac:spMkLst>
            <pc:docMk/>
            <pc:sldMk cId="0" sldId="528"/>
            <ac:spMk id="139" creationId="{240E5BD2-4019-4012-A1AA-628900E659E9}"/>
          </ac:spMkLst>
        </pc:spChg>
        <pc:spChg chg="add">
          <ac:chgData name="Patrick Swanton" userId="6bea8d3566f4e3b4" providerId="LiveId" clId="{E05AA569-5CC2-41F8-9E4D-5A8316DCB7D3}" dt="2021-04-12T18:19:49.972" v="359" actId="26606"/>
          <ac:spMkLst>
            <pc:docMk/>
            <pc:sldMk cId="0" sldId="528"/>
            <ac:spMk id="192" creationId="{0671A8AE-40A1-4631-A6B8-581AFF065482}"/>
          </ac:spMkLst>
        </pc:spChg>
        <pc:spChg chg="add">
          <ac:chgData name="Patrick Swanton" userId="6bea8d3566f4e3b4" providerId="LiveId" clId="{E05AA569-5CC2-41F8-9E4D-5A8316DCB7D3}" dt="2021-04-12T18:19:49.972" v="359" actId="26606"/>
          <ac:spMkLst>
            <pc:docMk/>
            <pc:sldMk cId="0" sldId="528"/>
            <ac:spMk id="193" creationId="{AB58EF07-17C2-48CF-ABB0-EEF1F17CB8F0}"/>
          </ac:spMkLst>
        </pc:spChg>
        <pc:spChg chg="add">
          <ac:chgData name="Patrick Swanton" userId="6bea8d3566f4e3b4" providerId="LiveId" clId="{E05AA569-5CC2-41F8-9E4D-5A8316DCB7D3}" dt="2021-04-12T18:19:49.972" v="359" actId="26606"/>
          <ac:spMkLst>
            <pc:docMk/>
            <pc:sldMk cId="0" sldId="528"/>
            <ac:spMk id="194" creationId="{AF2F604E-43BE-4DC3-B983-E071523364F8}"/>
          </ac:spMkLst>
        </pc:spChg>
        <pc:spChg chg="add">
          <ac:chgData name="Patrick Swanton" userId="6bea8d3566f4e3b4" providerId="LiveId" clId="{E05AA569-5CC2-41F8-9E4D-5A8316DCB7D3}" dt="2021-04-12T18:19:49.972" v="359" actId="26606"/>
          <ac:spMkLst>
            <pc:docMk/>
            <pc:sldMk cId="0" sldId="528"/>
            <ac:spMk id="195" creationId="{08C9B587-E65E-4B52-B37C-ABEBB6E87928}"/>
          </ac:spMkLst>
        </pc:spChg>
        <pc:spChg chg="mod">
          <ac:chgData name="Patrick Swanton" userId="6bea8d3566f4e3b4" providerId="LiveId" clId="{E05AA569-5CC2-41F8-9E4D-5A8316DCB7D3}" dt="2021-04-12T18:19:49.972" v="359" actId="26606"/>
          <ac:spMkLst>
            <pc:docMk/>
            <pc:sldMk cId="0" sldId="528"/>
            <ac:spMk id="87042" creationId="{00000000-0000-0000-0000-000000000000}"/>
          </ac:spMkLst>
        </pc:spChg>
        <pc:spChg chg="mod">
          <ac:chgData name="Patrick Swanton" userId="6bea8d3566f4e3b4" providerId="LiveId" clId="{E05AA569-5CC2-41F8-9E4D-5A8316DCB7D3}" dt="2021-04-12T18:19:49.972" v="359" actId="26606"/>
          <ac:spMkLst>
            <pc:docMk/>
            <pc:sldMk cId="0" sldId="528"/>
            <ac:spMk id="87043" creationId="{00000000-0000-0000-0000-000000000000}"/>
          </ac:spMkLst>
        </pc:spChg>
        <pc:spChg chg="mod">
          <ac:chgData name="Patrick Swanton" userId="6bea8d3566f4e3b4" providerId="LiveId" clId="{E05AA569-5CC2-41F8-9E4D-5A8316DCB7D3}" dt="2021-04-12T18:19:49.972" v="359" actId="26606"/>
          <ac:spMkLst>
            <pc:docMk/>
            <pc:sldMk cId="0" sldId="528"/>
            <ac:spMk id="87044" creationId="{00000000-0000-0000-0000-000000000000}"/>
          </ac:spMkLst>
        </pc:spChg>
        <pc:picChg chg="mod">
          <ac:chgData name="Patrick Swanton" userId="6bea8d3566f4e3b4" providerId="LiveId" clId="{E05AA569-5CC2-41F8-9E4D-5A8316DCB7D3}" dt="2021-04-12T18:19:49.972" v="359" actId="26606"/>
          <ac:picMkLst>
            <pc:docMk/>
            <pc:sldMk cId="0" sldId="528"/>
            <ac:picMk id="3" creationId="{6F3BB724-48B5-4D91-8253-C23DD34A5F15}"/>
          </ac:picMkLst>
        </pc:picChg>
      </pc:sldChg>
      <pc:sldChg chg="addSp delSp modSp mod addAnim">
        <pc:chgData name="Patrick Swanton" userId="6bea8d3566f4e3b4" providerId="LiveId" clId="{E05AA569-5CC2-41F8-9E4D-5A8316DCB7D3}" dt="2021-04-12T18:20:43.284" v="364"/>
        <pc:sldMkLst>
          <pc:docMk/>
          <pc:sldMk cId="0" sldId="545"/>
        </pc:sldMkLst>
        <pc:spChg chg="del">
          <ac:chgData name="Patrick Swanton" userId="6bea8d3566f4e3b4" providerId="LiveId" clId="{E05AA569-5CC2-41F8-9E4D-5A8316DCB7D3}" dt="2021-04-12T18:20:43.284" v="362" actId="26606"/>
          <ac:spMkLst>
            <pc:docMk/>
            <pc:sldMk cId="0" sldId="545"/>
            <ac:spMk id="73" creationId="{FB5B0058-AF13-4859-B429-4EDDE2A26F7F}"/>
          </ac:spMkLst>
        </pc:spChg>
        <pc:spChg chg="del">
          <ac:chgData name="Patrick Swanton" userId="6bea8d3566f4e3b4" providerId="LiveId" clId="{E05AA569-5CC2-41F8-9E4D-5A8316DCB7D3}" dt="2021-04-12T18:20:43.284" v="362" actId="26606"/>
          <ac:spMkLst>
            <pc:docMk/>
            <pc:sldMk cId="0" sldId="545"/>
            <ac:spMk id="75" creationId="{D84C2E9E-0B5D-4B5F-9A1F-70EBDCE39034}"/>
          </ac:spMkLst>
        </pc:spChg>
        <pc:spChg chg="add">
          <ac:chgData name="Patrick Swanton" userId="6bea8d3566f4e3b4" providerId="LiveId" clId="{E05AA569-5CC2-41F8-9E4D-5A8316DCB7D3}" dt="2021-04-12T18:20:43.284" v="362" actId="26606"/>
          <ac:spMkLst>
            <pc:docMk/>
            <pc:sldMk cId="0" sldId="545"/>
            <ac:spMk id="137" creationId="{FB5B0058-AF13-4859-B429-4EDDE2A26F7F}"/>
          </ac:spMkLst>
        </pc:spChg>
        <pc:spChg chg="add">
          <ac:chgData name="Patrick Swanton" userId="6bea8d3566f4e3b4" providerId="LiveId" clId="{E05AA569-5CC2-41F8-9E4D-5A8316DCB7D3}" dt="2021-04-12T18:20:43.284" v="362" actId="26606"/>
          <ac:spMkLst>
            <pc:docMk/>
            <pc:sldMk cId="0" sldId="545"/>
            <ac:spMk id="139" creationId="{D84C2E9E-0B5D-4B5F-9A1F-70EBDCE39034}"/>
          </ac:spMkLst>
        </pc:spChg>
        <pc:spChg chg="mod">
          <ac:chgData name="Patrick Swanton" userId="6bea8d3566f4e3b4" providerId="LiveId" clId="{E05AA569-5CC2-41F8-9E4D-5A8316DCB7D3}" dt="2021-04-12T18:20:43.284" v="362" actId="26606"/>
          <ac:spMkLst>
            <pc:docMk/>
            <pc:sldMk cId="0" sldId="545"/>
            <ac:spMk id="104450" creationId="{00000000-0000-0000-0000-000000000000}"/>
          </ac:spMkLst>
        </pc:spChg>
      </pc:sldChg>
      <pc:sldChg chg="addSp delSp modSp mod addAnim">
        <pc:chgData name="Patrick Swanton" userId="6bea8d3566f4e3b4" providerId="LiveId" clId="{E05AA569-5CC2-41F8-9E4D-5A8316DCB7D3}" dt="2021-04-12T18:21:55.205" v="367"/>
        <pc:sldMkLst>
          <pc:docMk/>
          <pc:sldMk cId="3946173600" sldId="553"/>
        </pc:sldMkLst>
        <pc:spChg chg="mod">
          <ac:chgData name="Patrick Swanton" userId="6bea8d3566f4e3b4" providerId="LiveId" clId="{E05AA569-5CC2-41F8-9E4D-5A8316DCB7D3}" dt="2021-04-12T18:21:55.205" v="365" actId="26606"/>
          <ac:spMkLst>
            <pc:docMk/>
            <pc:sldMk cId="3946173600" sldId="553"/>
            <ac:spMk id="2" creationId="{4B86B6B7-0880-49D6-BD19-6CB142B469BF}"/>
          </ac:spMkLst>
        </pc:spChg>
        <pc:spChg chg="mod">
          <ac:chgData name="Patrick Swanton" userId="6bea8d3566f4e3b4" providerId="LiveId" clId="{E05AA569-5CC2-41F8-9E4D-5A8316DCB7D3}" dt="2021-04-12T18:21:55.205" v="365" actId="26606"/>
          <ac:spMkLst>
            <pc:docMk/>
            <pc:sldMk cId="3946173600" sldId="553"/>
            <ac:spMk id="3" creationId="{85B9166C-C992-400E-AD5E-263205E27BBF}"/>
          </ac:spMkLst>
        </pc:spChg>
        <pc:spChg chg="del">
          <ac:chgData name="Patrick Swanton" userId="6bea8d3566f4e3b4" providerId="LiveId" clId="{E05AA569-5CC2-41F8-9E4D-5A8316DCB7D3}" dt="2021-04-12T18:21:55.205" v="365" actId="26606"/>
          <ac:spMkLst>
            <pc:docMk/>
            <pc:sldMk cId="3946173600" sldId="553"/>
            <ac:spMk id="10" creationId="{75F4D120-3921-42A8-A063-46B023CB0CDA}"/>
          </ac:spMkLst>
        </pc:spChg>
        <pc:spChg chg="add">
          <ac:chgData name="Patrick Swanton" userId="6bea8d3566f4e3b4" providerId="LiveId" clId="{E05AA569-5CC2-41F8-9E4D-5A8316DCB7D3}" dt="2021-04-12T18:21:55.205" v="365" actId="26606"/>
          <ac:spMkLst>
            <pc:docMk/>
            <pc:sldMk cId="3946173600" sldId="553"/>
            <ac:spMk id="17" creationId="{FB5B0058-AF13-4859-B429-4EDDE2A26F7F}"/>
          </ac:spMkLst>
        </pc:spChg>
        <pc:spChg chg="add">
          <ac:chgData name="Patrick Swanton" userId="6bea8d3566f4e3b4" providerId="LiveId" clId="{E05AA569-5CC2-41F8-9E4D-5A8316DCB7D3}" dt="2021-04-12T18:21:55.205" v="365" actId="26606"/>
          <ac:spMkLst>
            <pc:docMk/>
            <pc:sldMk cId="3946173600" sldId="553"/>
            <ac:spMk id="19" creationId="{D84C2E9E-0B5D-4B5F-9A1F-70EBDCE39034}"/>
          </ac:spMkLst>
        </pc:spChg>
        <pc:picChg chg="mod ord">
          <ac:chgData name="Patrick Swanton" userId="6bea8d3566f4e3b4" providerId="LiveId" clId="{E05AA569-5CC2-41F8-9E4D-5A8316DCB7D3}" dt="2021-04-12T18:21:55.205" v="365" actId="26606"/>
          <ac:picMkLst>
            <pc:docMk/>
            <pc:sldMk cId="3946173600" sldId="553"/>
            <ac:picMk id="5" creationId="{FB19FB05-F062-43A9-8D67-18A528D7AA67}"/>
          </ac:picMkLst>
        </pc:picChg>
        <pc:picChg chg="del">
          <ac:chgData name="Patrick Swanton" userId="6bea8d3566f4e3b4" providerId="LiveId" clId="{E05AA569-5CC2-41F8-9E4D-5A8316DCB7D3}" dt="2021-04-12T18:21:55.205" v="365" actId="26606"/>
          <ac:picMkLst>
            <pc:docMk/>
            <pc:sldMk cId="3946173600" sldId="553"/>
            <ac:picMk id="12" creationId="{9D01B3E5-85F4-41A9-A504-D5E6268DEC1D}"/>
          </ac:picMkLst>
        </pc:picChg>
      </pc:sldChg>
      <pc:sldChg chg="modSp mod">
        <pc:chgData name="Patrick Swanton" userId="6bea8d3566f4e3b4" providerId="LiveId" clId="{E05AA569-5CC2-41F8-9E4D-5A8316DCB7D3}" dt="2021-04-12T18:22:35.545" v="368" actId="255"/>
        <pc:sldMkLst>
          <pc:docMk/>
          <pc:sldMk cId="3408580282" sldId="554"/>
        </pc:sldMkLst>
        <pc:spChg chg="mod">
          <ac:chgData name="Patrick Swanton" userId="6bea8d3566f4e3b4" providerId="LiveId" clId="{E05AA569-5CC2-41F8-9E4D-5A8316DCB7D3}" dt="2021-04-12T18:22:35.545" v="368" actId="255"/>
          <ac:spMkLst>
            <pc:docMk/>
            <pc:sldMk cId="3408580282" sldId="554"/>
            <ac:spMk id="2" creationId="{4B86B6B7-0880-49D6-BD19-6CB142B469BF}"/>
          </ac:spMkLst>
        </pc:spChg>
      </pc:sldChg>
      <pc:sldChg chg="modSp mod">
        <pc:chgData name="Patrick Swanton" userId="6bea8d3566f4e3b4" providerId="LiveId" clId="{E05AA569-5CC2-41F8-9E4D-5A8316DCB7D3}" dt="2021-04-12T18:22:53.465" v="369" actId="255"/>
        <pc:sldMkLst>
          <pc:docMk/>
          <pc:sldMk cId="3938685311" sldId="556"/>
        </pc:sldMkLst>
        <pc:spChg chg="mod">
          <ac:chgData name="Patrick Swanton" userId="6bea8d3566f4e3b4" providerId="LiveId" clId="{E05AA569-5CC2-41F8-9E4D-5A8316DCB7D3}" dt="2021-04-12T18:22:53.465" v="369" actId="255"/>
          <ac:spMkLst>
            <pc:docMk/>
            <pc:sldMk cId="3938685311" sldId="556"/>
            <ac:spMk id="2" creationId="{4B86B6B7-0880-49D6-BD19-6CB142B469BF}"/>
          </ac:spMkLst>
        </pc:spChg>
      </pc:sldChg>
      <pc:sldChg chg="modSp mod">
        <pc:chgData name="Patrick Swanton" userId="6bea8d3566f4e3b4" providerId="LiveId" clId="{E05AA569-5CC2-41F8-9E4D-5A8316DCB7D3}" dt="2021-04-12T18:23:07.274" v="370" actId="255"/>
        <pc:sldMkLst>
          <pc:docMk/>
          <pc:sldMk cId="2382240011" sldId="557"/>
        </pc:sldMkLst>
        <pc:spChg chg="mod">
          <ac:chgData name="Patrick Swanton" userId="6bea8d3566f4e3b4" providerId="LiveId" clId="{E05AA569-5CC2-41F8-9E4D-5A8316DCB7D3}" dt="2021-04-12T18:23:07.274" v="370" actId="255"/>
          <ac:spMkLst>
            <pc:docMk/>
            <pc:sldMk cId="2382240011" sldId="557"/>
            <ac:spMk id="2" creationId="{4B86B6B7-0880-49D6-BD19-6CB142B469BF}"/>
          </ac:spMkLst>
        </pc:spChg>
      </pc:sldChg>
      <pc:sldChg chg="addSp delSp modSp mod">
        <pc:chgData name="Patrick Swanton" userId="6bea8d3566f4e3b4" providerId="LiveId" clId="{E05AA569-5CC2-41F8-9E4D-5A8316DCB7D3}" dt="2021-04-12T18:24:42.893" v="376" actId="26606"/>
        <pc:sldMkLst>
          <pc:docMk/>
          <pc:sldMk cId="1404354599" sldId="567"/>
        </pc:sldMkLst>
        <pc:spChg chg="mod">
          <ac:chgData name="Patrick Swanton" userId="6bea8d3566f4e3b4" providerId="LiveId" clId="{E05AA569-5CC2-41F8-9E4D-5A8316DCB7D3}" dt="2021-04-12T18:24:42.893" v="376" actId="26606"/>
          <ac:spMkLst>
            <pc:docMk/>
            <pc:sldMk cId="1404354599" sldId="567"/>
            <ac:spMk id="2" creationId="{4B86B6B7-0880-49D6-BD19-6CB142B469BF}"/>
          </ac:spMkLst>
        </pc:spChg>
        <pc:spChg chg="mod">
          <ac:chgData name="Patrick Swanton" userId="6bea8d3566f4e3b4" providerId="LiveId" clId="{E05AA569-5CC2-41F8-9E4D-5A8316DCB7D3}" dt="2021-04-12T18:24:42.893" v="376" actId="26606"/>
          <ac:spMkLst>
            <pc:docMk/>
            <pc:sldMk cId="1404354599" sldId="567"/>
            <ac:spMk id="3" creationId="{85B9166C-C992-400E-AD5E-263205E27BBF}"/>
          </ac:spMkLst>
        </pc:spChg>
        <pc:spChg chg="add del">
          <ac:chgData name="Patrick Swanton" userId="6bea8d3566f4e3b4" providerId="LiveId" clId="{E05AA569-5CC2-41F8-9E4D-5A8316DCB7D3}" dt="2021-04-12T18:24:42.893" v="376" actId="26606"/>
          <ac:spMkLst>
            <pc:docMk/>
            <pc:sldMk cId="1404354599" sldId="567"/>
            <ac:spMk id="8" creationId="{3B854194-185D-494D-905C-7C7CB2E30F6E}"/>
          </ac:spMkLst>
        </pc:spChg>
        <pc:spChg chg="add del">
          <ac:chgData name="Patrick Swanton" userId="6bea8d3566f4e3b4" providerId="LiveId" clId="{E05AA569-5CC2-41F8-9E4D-5A8316DCB7D3}" dt="2021-04-12T18:24:42.893" v="376" actId="26606"/>
          <ac:spMkLst>
            <pc:docMk/>
            <pc:sldMk cId="1404354599" sldId="567"/>
            <ac:spMk id="10" creationId="{B4F5FA0D-0104-4987-8241-EFF7C85B88DE}"/>
          </ac:spMkLst>
        </pc:spChg>
        <pc:spChg chg="add del">
          <ac:chgData name="Patrick Swanton" userId="6bea8d3566f4e3b4" providerId="LiveId" clId="{E05AA569-5CC2-41F8-9E4D-5A8316DCB7D3}" dt="2021-04-12T18:24:42.893" v="376" actId="26606"/>
          <ac:spMkLst>
            <pc:docMk/>
            <pc:sldMk cId="1404354599" sldId="567"/>
            <ac:spMk id="17" creationId="{E8A8EAB8-D2FF-444D-B34B-7D32F106AD0E}"/>
          </ac:spMkLst>
        </pc:spChg>
        <pc:picChg chg="add del">
          <ac:chgData name="Patrick Swanton" userId="6bea8d3566f4e3b4" providerId="LiveId" clId="{E05AA569-5CC2-41F8-9E4D-5A8316DCB7D3}" dt="2021-04-12T18:24:42.893" v="376" actId="26606"/>
          <ac:picMkLst>
            <pc:docMk/>
            <pc:sldMk cId="1404354599" sldId="567"/>
            <ac:picMk id="12" creationId="{2897127E-6CEF-446C-BE87-93B7C46E49D1}"/>
          </ac:picMkLst>
        </pc:picChg>
        <pc:cxnChg chg="add del">
          <ac:chgData name="Patrick Swanton" userId="6bea8d3566f4e3b4" providerId="LiveId" clId="{E05AA569-5CC2-41F8-9E4D-5A8316DCB7D3}" dt="2021-04-12T18:24:42.893" v="376" actId="26606"/>
          <ac:cxnSpMkLst>
            <pc:docMk/>
            <pc:sldMk cId="1404354599" sldId="567"/>
            <ac:cxnSpMk id="19" creationId="{067633D1-6EE6-4118-B9F0-B363477BEE7A}"/>
          </ac:cxnSpMkLst>
        </pc:cxnChg>
        <pc:cxnChg chg="add del">
          <ac:chgData name="Patrick Swanton" userId="6bea8d3566f4e3b4" providerId="LiveId" clId="{E05AA569-5CC2-41F8-9E4D-5A8316DCB7D3}" dt="2021-04-12T18:24:42.893" v="376" actId="26606"/>
          <ac:cxnSpMkLst>
            <pc:docMk/>
            <pc:sldMk cId="1404354599" sldId="567"/>
            <ac:cxnSpMk id="21" creationId="{4AD7FFC6-42A9-49CB-B5E9-B3F6B038331B}"/>
          </ac:cxnSpMkLst>
        </pc:cxnChg>
      </pc:sldChg>
      <pc:sldChg chg="addSp delSp modSp mod">
        <pc:chgData name="Patrick Swanton" userId="6bea8d3566f4e3b4" providerId="LiveId" clId="{E05AA569-5CC2-41F8-9E4D-5A8316DCB7D3}" dt="2021-04-12T18:24:32.086" v="374" actId="26606"/>
        <pc:sldMkLst>
          <pc:docMk/>
          <pc:sldMk cId="3154304365" sldId="568"/>
        </pc:sldMkLst>
        <pc:spChg chg="mod">
          <ac:chgData name="Patrick Swanton" userId="6bea8d3566f4e3b4" providerId="LiveId" clId="{E05AA569-5CC2-41F8-9E4D-5A8316DCB7D3}" dt="2021-04-12T18:24:32.086" v="374" actId="26606"/>
          <ac:spMkLst>
            <pc:docMk/>
            <pc:sldMk cId="3154304365" sldId="568"/>
            <ac:spMk id="2" creationId="{4B86B6B7-0880-49D6-BD19-6CB142B469BF}"/>
          </ac:spMkLst>
        </pc:spChg>
        <pc:spChg chg="mod">
          <ac:chgData name="Patrick Swanton" userId="6bea8d3566f4e3b4" providerId="LiveId" clId="{E05AA569-5CC2-41F8-9E4D-5A8316DCB7D3}" dt="2021-04-12T18:24:32.086" v="374" actId="26606"/>
          <ac:spMkLst>
            <pc:docMk/>
            <pc:sldMk cId="3154304365" sldId="568"/>
            <ac:spMk id="3" creationId="{85B9166C-C992-400E-AD5E-263205E27BBF}"/>
          </ac:spMkLst>
        </pc:spChg>
        <pc:spChg chg="del">
          <ac:chgData name="Patrick Swanton" userId="6bea8d3566f4e3b4" providerId="LiveId" clId="{E05AA569-5CC2-41F8-9E4D-5A8316DCB7D3}" dt="2021-04-12T18:24:32.086" v="374" actId="26606"/>
          <ac:spMkLst>
            <pc:docMk/>
            <pc:sldMk cId="3154304365" sldId="568"/>
            <ac:spMk id="10" creationId="{49CD2D09-B1BB-4DF5-9E1C-3D21B21EDEFD}"/>
          </ac:spMkLst>
        </pc:spChg>
        <pc:spChg chg="del">
          <ac:chgData name="Patrick Swanton" userId="6bea8d3566f4e3b4" providerId="LiveId" clId="{E05AA569-5CC2-41F8-9E4D-5A8316DCB7D3}" dt="2021-04-12T18:24:32.086" v="374" actId="26606"/>
          <ac:spMkLst>
            <pc:docMk/>
            <pc:sldMk cId="3154304365" sldId="568"/>
            <ac:spMk id="14" creationId="{967C29FE-FD32-4AFB-AD20-DBDF5864B2D8}"/>
          </ac:spMkLst>
        </pc:spChg>
        <pc:spChg chg="add">
          <ac:chgData name="Patrick Swanton" userId="6bea8d3566f4e3b4" providerId="LiveId" clId="{E05AA569-5CC2-41F8-9E4D-5A8316DCB7D3}" dt="2021-04-12T18:24:32.086" v="374" actId="26606"/>
          <ac:spMkLst>
            <pc:docMk/>
            <pc:sldMk cId="3154304365" sldId="568"/>
            <ac:spMk id="19" creationId="{E8A8EAB8-D2FF-444D-B34B-7D32F106AD0E}"/>
          </ac:spMkLst>
        </pc:spChg>
        <pc:spChg chg="add">
          <ac:chgData name="Patrick Swanton" userId="6bea8d3566f4e3b4" providerId="LiveId" clId="{E05AA569-5CC2-41F8-9E4D-5A8316DCB7D3}" dt="2021-04-12T18:24:32.086" v="374" actId="26606"/>
          <ac:spMkLst>
            <pc:docMk/>
            <pc:sldMk cId="3154304365" sldId="568"/>
            <ac:spMk id="21" creationId="{9DD005C1-8C51-42D6-9BEE-B9B83849743D}"/>
          </ac:spMkLst>
        </pc:spChg>
        <pc:spChg chg="add">
          <ac:chgData name="Patrick Swanton" userId="6bea8d3566f4e3b4" providerId="LiveId" clId="{E05AA569-5CC2-41F8-9E4D-5A8316DCB7D3}" dt="2021-04-12T18:24:32.086" v="374" actId="26606"/>
          <ac:spMkLst>
            <pc:docMk/>
            <pc:sldMk cId="3154304365" sldId="568"/>
            <ac:spMk id="23" creationId="{C61F2F60-14E3-4196-B7CE-175E46F04481}"/>
          </ac:spMkLst>
        </pc:spChg>
        <pc:picChg chg="mod">
          <ac:chgData name="Patrick Swanton" userId="6bea8d3566f4e3b4" providerId="LiveId" clId="{E05AA569-5CC2-41F8-9E4D-5A8316DCB7D3}" dt="2021-04-12T18:24:32.086" v="374" actId="26606"/>
          <ac:picMkLst>
            <pc:docMk/>
            <pc:sldMk cId="3154304365" sldId="568"/>
            <ac:picMk id="5" creationId="{12541233-98C3-4F43-9BE2-FC3AC2BA96B9}"/>
          </ac:picMkLst>
        </pc:picChg>
        <pc:picChg chg="del">
          <ac:chgData name="Patrick Swanton" userId="6bea8d3566f4e3b4" providerId="LiveId" clId="{E05AA569-5CC2-41F8-9E4D-5A8316DCB7D3}" dt="2021-04-12T18:24:32.086" v="374" actId="26606"/>
          <ac:picMkLst>
            <pc:docMk/>
            <pc:sldMk cId="3154304365" sldId="568"/>
            <ac:picMk id="12" creationId="{83355637-BA71-4F63-94C9-E77BF81BDFC0}"/>
          </ac:picMkLst>
        </pc:picChg>
      </pc:sldChg>
      <pc:sldChg chg="addSp delSp modSp mod">
        <pc:chgData name="Patrick Swanton" userId="6bea8d3566f4e3b4" providerId="LiveId" clId="{E05AA569-5CC2-41F8-9E4D-5A8316DCB7D3}" dt="2021-04-12T18:24:14.776" v="373" actId="26606"/>
        <pc:sldMkLst>
          <pc:docMk/>
          <pc:sldMk cId="2965213535" sldId="569"/>
        </pc:sldMkLst>
        <pc:spChg chg="mod">
          <ac:chgData name="Patrick Swanton" userId="6bea8d3566f4e3b4" providerId="LiveId" clId="{E05AA569-5CC2-41F8-9E4D-5A8316DCB7D3}" dt="2021-04-12T18:24:14.776" v="373" actId="26606"/>
          <ac:spMkLst>
            <pc:docMk/>
            <pc:sldMk cId="2965213535" sldId="569"/>
            <ac:spMk id="2" creationId="{4B86B6B7-0880-49D6-BD19-6CB142B469BF}"/>
          </ac:spMkLst>
        </pc:spChg>
        <pc:spChg chg="mod">
          <ac:chgData name="Patrick Swanton" userId="6bea8d3566f4e3b4" providerId="LiveId" clId="{E05AA569-5CC2-41F8-9E4D-5A8316DCB7D3}" dt="2021-04-12T18:24:14.776" v="373" actId="26606"/>
          <ac:spMkLst>
            <pc:docMk/>
            <pc:sldMk cId="2965213535" sldId="569"/>
            <ac:spMk id="3" creationId="{85B9166C-C992-400E-AD5E-263205E27BBF}"/>
          </ac:spMkLst>
        </pc:spChg>
        <pc:spChg chg="del">
          <ac:chgData name="Patrick Swanton" userId="6bea8d3566f4e3b4" providerId="LiveId" clId="{E05AA569-5CC2-41F8-9E4D-5A8316DCB7D3}" dt="2021-04-12T18:24:14.776" v="373" actId="26606"/>
          <ac:spMkLst>
            <pc:docMk/>
            <pc:sldMk cId="2965213535" sldId="569"/>
            <ac:spMk id="10" creationId="{9AF5C66A-E8F2-4E13-98A3-FE96597C5A42}"/>
          </ac:spMkLst>
        </pc:spChg>
        <pc:spChg chg="add">
          <ac:chgData name="Patrick Swanton" userId="6bea8d3566f4e3b4" providerId="LiveId" clId="{E05AA569-5CC2-41F8-9E4D-5A8316DCB7D3}" dt="2021-04-12T18:24:14.776" v="373" actId="26606"/>
          <ac:spMkLst>
            <pc:docMk/>
            <pc:sldMk cId="2965213535" sldId="569"/>
            <ac:spMk id="17" creationId="{E8A8EAB8-D2FF-444D-B34B-7D32F106AD0E}"/>
          </ac:spMkLst>
        </pc:spChg>
        <pc:spChg chg="add">
          <ac:chgData name="Patrick Swanton" userId="6bea8d3566f4e3b4" providerId="LiveId" clId="{E05AA569-5CC2-41F8-9E4D-5A8316DCB7D3}" dt="2021-04-12T18:24:14.776" v="373" actId="26606"/>
          <ac:spMkLst>
            <pc:docMk/>
            <pc:sldMk cId="2965213535" sldId="569"/>
            <ac:spMk id="19" creationId="{9DD005C1-8C51-42D6-9BEE-B9B83849743D}"/>
          </ac:spMkLst>
        </pc:spChg>
        <pc:spChg chg="add">
          <ac:chgData name="Patrick Swanton" userId="6bea8d3566f4e3b4" providerId="LiveId" clId="{E05AA569-5CC2-41F8-9E4D-5A8316DCB7D3}" dt="2021-04-12T18:24:14.776" v="373" actId="26606"/>
          <ac:spMkLst>
            <pc:docMk/>
            <pc:sldMk cId="2965213535" sldId="569"/>
            <ac:spMk id="21" creationId="{C61F2F60-14E3-4196-B7CE-175E46F04481}"/>
          </ac:spMkLst>
        </pc:spChg>
        <pc:picChg chg="mod">
          <ac:chgData name="Patrick Swanton" userId="6bea8d3566f4e3b4" providerId="LiveId" clId="{E05AA569-5CC2-41F8-9E4D-5A8316DCB7D3}" dt="2021-04-12T18:24:14.776" v="373" actId="26606"/>
          <ac:picMkLst>
            <pc:docMk/>
            <pc:sldMk cId="2965213535" sldId="569"/>
            <ac:picMk id="5" creationId="{B64B672F-BEFF-4B49-8346-47204F383AEF}"/>
          </ac:picMkLst>
        </pc:picChg>
        <pc:picChg chg="del">
          <ac:chgData name="Patrick Swanton" userId="6bea8d3566f4e3b4" providerId="LiveId" clId="{E05AA569-5CC2-41F8-9E4D-5A8316DCB7D3}" dt="2021-04-12T18:24:14.776" v="373" actId="26606"/>
          <ac:picMkLst>
            <pc:docMk/>
            <pc:sldMk cId="2965213535" sldId="569"/>
            <ac:picMk id="12" creationId="{AC860275-E106-493A-8BF0-E0A91130EF6A}"/>
          </ac:picMkLst>
        </pc:picChg>
      </pc:sldChg>
      <pc:sldChg chg="addSp delSp modSp mod">
        <pc:chgData name="Patrick Swanton" userId="6bea8d3566f4e3b4" providerId="LiveId" clId="{E05AA569-5CC2-41F8-9E4D-5A8316DCB7D3}" dt="2021-04-12T18:24:09.195" v="372" actId="26606"/>
        <pc:sldMkLst>
          <pc:docMk/>
          <pc:sldMk cId="3585769414" sldId="570"/>
        </pc:sldMkLst>
        <pc:spChg chg="mod">
          <ac:chgData name="Patrick Swanton" userId="6bea8d3566f4e3b4" providerId="LiveId" clId="{E05AA569-5CC2-41F8-9E4D-5A8316DCB7D3}" dt="2021-04-12T18:24:09.195" v="372" actId="26606"/>
          <ac:spMkLst>
            <pc:docMk/>
            <pc:sldMk cId="3585769414" sldId="570"/>
            <ac:spMk id="2" creationId="{4B86B6B7-0880-49D6-BD19-6CB142B469BF}"/>
          </ac:spMkLst>
        </pc:spChg>
        <pc:spChg chg="mod">
          <ac:chgData name="Patrick Swanton" userId="6bea8d3566f4e3b4" providerId="LiveId" clId="{E05AA569-5CC2-41F8-9E4D-5A8316DCB7D3}" dt="2021-04-12T18:24:09.195" v="372" actId="26606"/>
          <ac:spMkLst>
            <pc:docMk/>
            <pc:sldMk cId="3585769414" sldId="570"/>
            <ac:spMk id="3" creationId="{85B9166C-C992-400E-AD5E-263205E27BBF}"/>
          </ac:spMkLst>
        </pc:spChg>
        <pc:spChg chg="del">
          <ac:chgData name="Patrick Swanton" userId="6bea8d3566f4e3b4" providerId="LiveId" clId="{E05AA569-5CC2-41F8-9E4D-5A8316DCB7D3}" dt="2021-04-12T18:24:09.195" v="372" actId="26606"/>
          <ac:spMkLst>
            <pc:docMk/>
            <pc:sldMk cId="3585769414" sldId="570"/>
            <ac:spMk id="12" creationId="{9AF5C66A-E8F2-4E13-98A3-FE96597C5A42}"/>
          </ac:spMkLst>
        </pc:spChg>
        <pc:spChg chg="add">
          <ac:chgData name="Patrick Swanton" userId="6bea8d3566f4e3b4" providerId="LiveId" clId="{E05AA569-5CC2-41F8-9E4D-5A8316DCB7D3}" dt="2021-04-12T18:24:09.195" v="372" actId="26606"/>
          <ac:spMkLst>
            <pc:docMk/>
            <pc:sldMk cId="3585769414" sldId="570"/>
            <ac:spMk id="19" creationId="{E8A8EAB8-D2FF-444D-B34B-7D32F106AD0E}"/>
          </ac:spMkLst>
        </pc:spChg>
        <pc:spChg chg="add">
          <ac:chgData name="Patrick Swanton" userId="6bea8d3566f4e3b4" providerId="LiveId" clId="{E05AA569-5CC2-41F8-9E4D-5A8316DCB7D3}" dt="2021-04-12T18:24:09.195" v="372" actId="26606"/>
          <ac:spMkLst>
            <pc:docMk/>
            <pc:sldMk cId="3585769414" sldId="570"/>
            <ac:spMk id="21" creationId="{9DD005C1-8C51-42D6-9BEE-B9B83849743D}"/>
          </ac:spMkLst>
        </pc:spChg>
        <pc:spChg chg="add">
          <ac:chgData name="Patrick Swanton" userId="6bea8d3566f4e3b4" providerId="LiveId" clId="{E05AA569-5CC2-41F8-9E4D-5A8316DCB7D3}" dt="2021-04-12T18:24:09.195" v="372" actId="26606"/>
          <ac:spMkLst>
            <pc:docMk/>
            <pc:sldMk cId="3585769414" sldId="570"/>
            <ac:spMk id="23" creationId="{C61F2F60-14E3-4196-B7CE-175E46F04481}"/>
          </ac:spMkLst>
        </pc:spChg>
        <pc:picChg chg="mod">
          <ac:chgData name="Patrick Swanton" userId="6bea8d3566f4e3b4" providerId="LiveId" clId="{E05AA569-5CC2-41F8-9E4D-5A8316DCB7D3}" dt="2021-04-12T18:24:09.195" v="372" actId="26606"/>
          <ac:picMkLst>
            <pc:docMk/>
            <pc:sldMk cId="3585769414" sldId="570"/>
            <ac:picMk id="7" creationId="{3E2FEF29-9FC1-4C80-ADB8-C1D1A0E30BED}"/>
          </ac:picMkLst>
        </pc:picChg>
        <pc:picChg chg="del">
          <ac:chgData name="Patrick Swanton" userId="6bea8d3566f4e3b4" providerId="LiveId" clId="{E05AA569-5CC2-41F8-9E4D-5A8316DCB7D3}" dt="2021-04-12T18:24:09.195" v="372" actId="26606"/>
          <ac:picMkLst>
            <pc:docMk/>
            <pc:sldMk cId="3585769414" sldId="570"/>
            <ac:picMk id="14" creationId="{AC860275-E106-493A-8BF0-E0A91130EF6A}"/>
          </ac:picMkLst>
        </pc:picChg>
      </pc:sldChg>
      <pc:sldChg chg="addSp delSp modSp mod">
        <pc:chgData name="Patrick Swanton" userId="6bea8d3566f4e3b4" providerId="LiveId" clId="{E05AA569-5CC2-41F8-9E4D-5A8316DCB7D3}" dt="2021-04-12T18:23:58.101" v="371" actId="26606"/>
        <pc:sldMkLst>
          <pc:docMk/>
          <pc:sldMk cId="3733582759" sldId="571"/>
        </pc:sldMkLst>
        <pc:spChg chg="mod">
          <ac:chgData name="Patrick Swanton" userId="6bea8d3566f4e3b4" providerId="LiveId" clId="{E05AA569-5CC2-41F8-9E4D-5A8316DCB7D3}" dt="2021-04-12T18:23:58.101" v="371" actId="26606"/>
          <ac:spMkLst>
            <pc:docMk/>
            <pc:sldMk cId="3733582759" sldId="571"/>
            <ac:spMk id="2" creationId="{4B86B6B7-0880-49D6-BD19-6CB142B469BF}"/>
          </ac:spMkLst>
        </pc:spChg>
        <pc:spChg chg="mod">
          <ac:chgData name="Patrick Swanton" userId="6bea8d3566f4e3b4" providerId="LiveId" clId="{E05AA569-5CC2-41F8-9E4D-5A8316DCB7D3}" dt="2021-04-12T18:23:58.101" v="371" actId="26606"/>
          <ac:spMkLst>
            <pc:docMk/>
            <pc:sldMk cId="3733582759" sldId="571"/>
            <ac:spMk id="3" creationId="{85B9166C-C992-400E-AD5E-263205E27BBF}"/>
          </ac:spMkLst>
        </pc:spChg>
        <pc:spChg chg="del">
          <ac:chgData name="Patrick Swanton" userId="6bea8d3566f4e3b4" providerId="LiveId" clId="{E05AA569-5CC2-41F8-9E4D-5A8316DCB7D3}" dt="2021-04-12T18:23:58.101" v="371" actId="26606"/>
          <ac:spMkLst>
            <pc:docMk/>
            <pc:sldMk cId="3733582759" sldId="571"/>
            <ac:spMk id="10" creationId="{9AF5C66A-E8F2-4E13-98A3-FE96597C5A42}"/>
          </ac:spMkLst>
        </pc:spChg>
        <pc:spChg chg="add">
          <ac:chgData name="Patrick Swanton" userId="6bea8d3566f4e3b4" providerId="LiveId" clId="{E05AA569-5CC2-41F8-9E4D-5A8316DCB7D3}" dt="2021-04-12T18:23:58.101" v="371" actId="26606"/>
          <ac:spMkLst>
            <pc:docMk/>
            <pc:sldMk cId="3733582759" sldId="571"/>
            <ac:spMk id="17" creationId="{E8A8EAB8-D2FF-444D-B34B-7D32F106AD0E}"/>
          </ac:spMkLst>
        </pc:spChg>
        <pc:picChg chg="mod">
          <ac:chgData name="Patrick Swanton" userId="6bea8d3566f4e3b4" providerId="LiveId" clId="{E05AA569-5CC2-41F8-9E4D-5A8316DCB7D3}" dt="2021-04-12T18:23:58.101" v="371" actId="26606"/>
          <ac:picMkLst>
            <pc:docMk/>
            <pc:sldMk cId="3733582759" sldId="571"/>
            <ac:picMk id="5" creationId="{09468902-37E9-4A4A-9AAE-7E41A7F1688B}"/>
          </ac:picMkLst>
        </pc:picChg>
        <pc:picChg chg="del">
          <ac:chgData name="Patrick Swanton" userId="6bea8d3566f4e3b4" providerId="LiveId" clId="{E05AA569-5CC2-41F8-9E4D-5A8316DCB7D3}" dt="2021-04-12T18:23:58.101" v="371" actId="26606"/>
          <ac:picMkLst>
            <pc:docMk/>
            <pc:sldMk cId="3733582759" sldId="571"/>
            <ac:picMk id="12" creationId="{AC860275-E106-493A-8BF0-E0A91130EF6A}"/>
          </ac:picMkLst>
        </pc:picChg>
        <pc:cxnChg chg="add">
          <ac:chgData name="Patrick Swanton" userId="6bea8d3566f4e3b4" providerId="LiveId" clId="{E05AA569-5CC2-41F8-9E4D-5A8316DCB7D3}" dt="2021-04-12T18:23:58.101" v="371" actId="26606"/>
          <ac:cxnSpMkLst>
            <pc:docMk/>
            <pc:sldMk cId="3733582759" sldId="571"/>
            <ac:cxnSpMk id="19" creationId="{EEA38897-7BA3-4408-8083-3235339C4A60}"/>
          </ac:cxnSpMkLst>
        </pc:cxnChg>
        <pc:cxnChg chg="add">
          <ac:chgData name="Patrick Swanton" userId="6bea8d3566f4e3b4" providerId="LiveId" clId="{E05AA569-5CC2-41F8-9E4D-5A8316DCB7D3}" dt="2021-04-12T18:23:58.101" v="371" actId="26606"/>
          <ac:cxnSpMkLst>
            <pc:docMk/>
            <pc:sldMk cId="3733582759" sldId="571"/>
            <ac:cxnSpMk id="21" creationId="{F11AD06B-AB20-4097-8606-5DA00DBACE88}"/>
          </ac:cxnSpMkLst>
        </pc:cxnChg>
      </pc:sldChg>
      <pc:sldChg chg="addSp delSp modSp mod addAnim">
        <pc:chgData name="Patrick Swanton" userId="6bea8d3566f4e3b4" providerId="LiveId" clId="{E05AA569-5CC2-41F8-9E4D-5A8316DCB7D3}" dt="2021-04-12T18:17:20.005" v="358" actId="27614"/>
        <pc:sldMkLst>
          <pc:docMk/>
          <pc:sldMk cId="4013705689" sldId="572"/>
        </pc:sldMkLst>
        <pc:spChg chg="mod ord">
          <ac:chgData name="Patrick Swanton" userId="6bea8d3566f4e3b4" providerId="LiveId" clId="{E05AA569-5CC2-41F8-9E4D-5A8316DCB7D3}" dt="2021-04-12T18:17:06.548" v="354" actId="26606"/>
          <ac:spMkLst>
            <pc:docMk/>
            <pc:sldMk cId="4013705689" sldId="572"/>
            <ac:spMk id="2" creationId="{00000000-0000-0000-0000-000000000000}"/>
          </ac:spMkLst>
        </pc:spChg>
        <pc:spChg chg="mod">
          <ac:chgData name="Patrick Swanton" userId="6bea8d3566f4e3b4" providerId="LiveId" clId="{E05AA569-5CC2-41F8-9E4D-5A8316DCB7D3}" dt="2021-04-12T18:17:06.548" v="354" actId="26606"/>
          <ac:spMkLst>
            <pc:docMk/>
            <pc:sldMk cId="4013705689" sldId="572"/>
            <ac:spMk id="3" creationId="{00000000-0000-0000-0000-000000000000}"/>
          </ac:spMkLst>
        </pc:spChg>
        <pc:spChg chg="del">
          <ac:chgData name="Patrick Swanton" userId="6bea8d3566f4e3b4" providerId="LiveId" clId="{E05AA569-5CC2-41F8-9E4D-5A8316DCB7D3}" dt="2021-04-12T18:17:06.548" v="354" actId="26606"/>
          <ac:spMkLst>
            <pc:docMk/>
            <pc:sldMk cId="4013705689" sldId="572"/>
            <ac:spMk id="9" creationId="{0BC9EFE1-D8CB-4668-9980-DB108327A794}"/>
          </ac:spMkLst>
        </pc:spChg>
        <pc:spChg chg="del">
          <ac:chgData name="Patrick Swanton" userId="6bea8d3566f4e3b4" providerId="LiveId" clId="{E05AA569-5CC2-41F8-9E4D-5A8316DCB7D3}" dt="2021-04-12T18:17:06.548" v="354" actId="26606"/>
          <ac:spMkLst>
            <pc:docMk/>
            <pc:sldMk cId="4013705689" sldId="572"/>
            <ac:spMk id="13" creationId="{77DA6D33-2D62-458C-BF5D-DBF612FD557E}"/>
          </ac:spMkLst>
        </pc:spChg>
        <pc:spChg chg="add">
          <ac:chgData name="Patrick Swanton" userId="6bea8d3566f4e3b4" providerId="LiveId" clId="{E05AA569-5CC2-41F8-9E4D-5A8316DCB7D3}" dt="2021-04-12T18:17:06.548" v="354" actId="26606"/>
          <ac:spMkLst>
            <pc:docMk/>
            <pc:sldMk cId="4013705689" sldId="572"/>
            <ac:spMk id="18" creationId="{0BC9EFE1-D8CB-4668-9980-DB108327A794}"/>
          </ac:spMkLst>
        </pc:spChg>
        <pc:spChg chg="add">
          <ac:chgData name="Patrick Swanton" userId="6bea8d3566f4e3b4" providerId="LiveId" clId="{E05AA569-5CC2-41F8-9E4D-5A8316DCB7D3}" dt="2021-04-12T18:17:06.548" v="354" actId="26606"/>
          <ac:spMkLst>
            <pc:docMk/>
            <pc:sldMk cId="4013705689" sldId="572"/>
            <ac:spMk id="22" creationId="{77DA6D33-2D62-458C-BF5D-DBF612FD557E}"/>
          </ac:spMkLst>
        </pc:spChg>
        <pc:picChg chg="mod">
          <ac:chgData name="Patrick Swanton" userId="6bea8d3566f4e3b4" providerId="LiveId" clId="{E05AA569-5CC2-41F8-9E4D-5A8316DCB7D3}" dt="2021-04-12T18:17:20.005" v="358" actId="27614"/>
          <ac:picMkLst>
            <pc:docMk/>
            <pc:sldMk cId="4013705689" sldId="572"/>
            <ac:picMk id="4" creationId="{00000000-0000-0000-0000-000000000000}"/>
          </ac:picMkLst>
        </pc:picChg>
        <pc:picChg chg="del">
          <ac:chgData name="Patrick Swanton" userId="6bea8d3566f4e3b4" providerId="LiveId" clId="{E05AA569-5CC2-41F8-9E4D-5A8316DCB7D3}" dt="2021-04-12T18:17:06.548" v="354" actId="26606"/>
          <ac:picMkLst>
            <pc:docMk/>
            <pc:sldMk cId="4013705689" sldId="572"/>
            <ac:picMk id="11" creationId="{7CBAE1BD-B8E4-4029-8AA2-C77E4FED9864}"/>
          </ac:picMkLst>
        </pc:picChg>
        <pc:picChg chg="add">
          <ac:chgData name="Patrick Swanton" userId="6bea8d3566f4e3b4" providerId="LiveId" clId="{E05AA569-5CC2-41F8-9E4D-5A8316DCB7D3}" dt="2021-04-12T18:17:06.548" v="354" actId="26606"/>
          <ac:picMkLst>
            <pc:docMk/>
            <pc:sldMk cId="4013705689" sldId="572"/>
            <ac:picMk id="20" creationId="{7CBAE1BD-B8E4-4029-8AA2-C77E4FED9864}"/>
          </ac:picMkLst>
        </pc:picChg>
      </pc:sldChg>
      <pc:sldChg chg="modSp add mod modAnim">
        <pc:chgData name="Patrick Swanton" userId="6bea8d3566f4e3b4" providerId="LiveId" clId="{E05AA569-5CC2-41F8-9E4D-5A8316DCB7D3}" dt="2021-04-12T18:02:39.567" v="324" actId="20577"/>
        <pc:sldMkLst>
          <pc:docMk/>
          <pc:sldMk cId="2155432005" sldId="578"/>
        </pc:sldMkLst>
        <pc:spChg chg="mod">
          <ac:chgData name="Patrick Swanton" userId="6bea8d3566f4e3b4" providerId="LiveId" clId="{E05AA569-5CC2-41F8-9E4D-5A8316DCB7D3}" dt="2021-04-12T17:58:50.054" v="200" actId="255"/>
          <ac:spMkLst>
            <pc:docMk/>
            <pc:sldMk cId="2155432005" sldId="578"/>
            <ac:spMk id="67587" creationId="{00000000-0000-0000-0000-000000000000}"/>
          </ac:spMkLst>
        </pc:spChg>
        <pc:spChg chg="mod">
          <ac:chgData name="Patrick Swanton" userId="6bea8d3566f4e3b4" providerId="LiveId" clId="{E05AA569-5CC2-41F8-9E4D-5A8316DCB7D3}" dt="2021-04-12T18:02:39.567" v="324" actId="20577"/>
          <ac:spMkLst>
            <pc:docMk/>
            <pc:sldMk cId="2155432005" sldId="578"/>
            <ac:spMk id="237571" creationId="{00000000-0000-0000-0000-000000000000}"/>
          </ac:spMkLst>
        </pc:spChg>
      </pc:sldChg>
      <pc:sldChg chg="new del">
        <pc:chgData name="Patrick Swanton" userId="6bea8d3566f4e3b4" providerId="LiveId" clId="{E05AA569-5CC2-41F8-9E4D-5A8316DCB7D3}" dt="2021-04-12T17:55:02.345" v="113" actId="2696"/>
        <pc:sldMkLst>
          <pc:docMk/>
          <pc:sldMk cId="3517759773" sldId="578"/>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EA3874-F66A-4104-873F-94FBF9D78C49}"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B775E7CC-10DB-4F8B-95A2-07161E84CED6}">
      <dgm:prSet/>
      <dgm:spPr/>
      <dgm:t>
        <a:bodyPr/>
        <a:lstStyle/>
        <a:p>
          <a:pPr>
            <a:lnSpc>
              <a:spcPct val="100000"/>
            </a:lnSpc>
          </a:pPr>
          <a:r>
            <a:rPr lang="en-US" b="1" dirty="0"/>
            <a:t>A common symptom that arises from traumatic experiences.</a:t>
          </a:r>
          <a:endParaRPr lang="en-US" dirty="0"/>
        </a:p>
      </dgm:t>
    </dgm:pt>
    <dgm:pt modelId="{AAD097BF-923D-4A84-9085-10222EE57A6A}" type="parTrans" cxnId="{8DCB163F-3F17-421E-B102-E0176C8C3135}">
      <dgm:prSet/>
      <dgm:spPr/>
      <dgm:t>
        <a:bodyPr/>
        <a:lstStyle/>
        <a:p>
          <a:endParaRPr lang="en-US"/>
        </a:p>
      </dgm:t>
    </dgm:pt>
    <dgm:pt modelId="{E9EADFFC-29AB-492D-AB05-17B726AD47C8}" type="sibTrans" cxnId="{8DCB163F-3F17-421E-B102-E0176C8C3135}">
      <dgm:prSet/>
      <dgm:spPr/>
      <dgm:t>
        <a:bodyPr/>
        <a:lstStyle/>
        <a:p>
          <a:endParaRPr lang="en-US"/>
        </a:p>
      </dgm:t>
    </dgm:pt>
    <dgm:pt modelId="{C58DAFF9-7E3D-442D-AE94-1E2193DB60C8}">
      <dgm:prSet/>
      <dgm:spPr/>
      <dgm:t>
        <a:bodyPr/>
        <a:lstStyle/>
        <a:p>
          <a:pPr>
            <a:lnSpc>
              <a:spcPct val="100000"/>
            </a:lnSpc>
          </a:pPr>
          <a:r>
            <a:rPr lang="en-US" b="1"/>
            <a:t>Consequence of biological changes initiated by trauma. The body’s way of remaining prepared.</a:t>
          </a:r>
          <a:endParaRPr lang="en-US"/>
        </a:p>
      </dgm:t>
    </dgm:pt>
    <dgm:pt modelId="{D863D50F-8814-48A6-8128-9F184E463D16}" type="parTrans" cxnId="{C74CC726-2974-4657-873E-881B9E465B27}">
      <dgm:prSet/>
      <dgm:spPr/>
      <dgm:t>
        <a:bodyPr/>
        <a:lstStyle/>
        <a:p>
          <a:endParaRPr lang="en-US"/>
        </a:p>
      </dgm:t>
    </dgm:pt>
    <dgm:pt modelId="{03E5D9FD-7B55-45EC-BFD9-FFAF7B85A407}" type="sibTrans" cxnId="{C74CC726-2974-4657-873E-881B9E465B27}">
      <dgm:prSet/>
      <dgm:spPr/>
      <dgm:t>
        <a:bodyPr/>
        <a:lstStyle/>
        <a:p>
          <a:endParaRPr lang="en-US"/>
        </a:p>
      </dgm:t>
    </dgm:pt>
    <dgm:pt modelId="{377CDB3B-4724-41D1-BCE1-A2F1BCF6FBEC}">
      <dgm:prSet/>
      <dgm:spPr/>
      <dgm:t>
        <a:bodyPr/>
        <a:lstStyle/>
        <a:p>
          <a:pPr>
            <a:lnSpc>
              <a:spcPct val="100000"/>
            </a:lnSpc>
          </a:pPr>
          <a:r>
            <a:rPr lang="en-US" b="1"/>
            <a:t>Characterized by</a:t>
          </a:r>
        </a:p>
        <a:p>
          <a:pPr>
            <a:defRPr b="1"/>
          </a:pPr>
          <a:endParaRPr lang="en-US"/>
        </a:p>
      </dgm:t>
    </dgm:pt>
    <dgm:pt modelId="{42942B46-2B00-4102-90FC-CDC34517A839}" type="parTrans" cxnId="{48FA7C0C-1E31-43D6-91D2-68706441EF19}">
      <dgm:prSet/>
      <dgm:spPr/>
      <dgm:t>
        <a:bodyPr/>
        <a:lstStyle/>
        <a:p>
          <a:endParaRPr lang="en-US"/>
        </a:p>
      </dgm:t>
    </dgm:pt>
    <dgm:pt modelId="{C6C6347F-3D9E-4B00-AEA2-1429864F3456}" type="sibTrans" cxnId="{48FA7C0C-1E31-43D6-91D2-68706441EF19}">
      <dgm:prSet/>
      <dgm:spPr/>
      <dgm:t>
        <a:bodyPr/>
        <a:lstStyle/>
        <a:p>
          <a:endParaRPr lang="en-US"/>
        </a:p>
      </dgm:t>
    </dgm:pt>
    <dgm:pt modelId="{F1327FA0-7A92-45A7-91C9-737577D1B710}">
      <dgm:prSet/>
      <dgm:spPr/>
      <dgm:t>
        <a:bodyPr/>
        <a:lstStyle/>
        <a:p>
          <a:pPr>
            <a:lnSpc>
              <a:spcPct val="100000"/>
            </a:lnSpc>
          </a:pPr>
          <a:r>
            <a:rPr lang="en-US" b="1"/>
            <a:t>Sleep disturbances.</a:t>
          </a:r>
          <a:endParaRPr lang="en-US"/>
        </a:p>
      </dgm:t>
    </dgm:pt>
    <dgm:pt modelId="{CCB52354-4D63-42A8-9544-ECF53BB999F1}" type="parTrans" cxnId="{A197E409-73AC-4E58-9E96-B9ED3C2A9304}">
      <dgm:prSet/>
      <dgm:spPr/>
      <dgm:t>
        <a:bodyPr/>
        <a:lstStyle/>
        <a:p>
          <a:endParaRPr lang="en-US"/>
        </a:p>
      </dgm:t>
    </dgm:pt>
    <dgm:pt modelId="{C96BC07E-49D3-4A6E-BFC3-6AD3C68C8C1A}" type="sibTrans" cxnId="{A197E409-73AC-4E58-9E96-B9ED3C2A9304}">
      <dgm:prSet/>
      <dgm:spPr/>
      <dgm:t>
        <a:bodyPr/>
        <a:lstStyle/>
        <a:p>
          <a:endParaRPr lang="en-US"/>
        </a:p>
      </dgm:t>
    </dgm:pt>
    <dgm:pt modelId="{D230C4A7-683A-4A7E-AA13-8541D6387F2B}">
      <dgm:prSet/>
      <dgm:spPr/>
      <dgm:t>
        <a:bodyPr/>
        <a:lstStyle/>
        <a:p>
          <a:pPr>
            <a:lnSpc>
              <a:spcPct val="100000"/>
            </a:lnSpc>
          </a:pPr>
          <a:r>
            <a:rPr lang="en-US" b="1"/>
            <a:t>Muscle tension.</a:t>
          </a:r>
          <a:endParaRPr lang="en-US"/>
        </a:p>
      </dgm:t>
    </dgm:pt>
    <dgm:pt modelId="{EB1074DE-7ABF-48D5-91A9-A8ED0FD209DE}" type="parTrans" cxnId="{7F050F1F-479C-42E6-ADF9-8AE8A2A84BC1}">
      <dgm:prSet/>
      <dgm:spPr/>
      <dgm:t>
        <a:bodyPr/>
        <a:lstStyle/>
        <a:p>
          <a:endParaRPr lang="en-US"/>
        </a:p>
      </dgm:t>
    </dgm:pt>
    <dgm:pt modelId="{2A08990B-A8E0-4E81-82B4-23F619E25111}" type="sibTrans" cxnId="{7F050F1F-479C-42E6-ADF9-8AE8A2A84BC1}">
      <dgm:prSet/>
      <dgm:spPr/>
      <dgm:t>
        <a:bodyPr/>
        <a:lstStyle/>
        <a:p>
          <a:endParaRPr lang="en-US"/>
        </a:p>
      </dgm:t>
    </dgm:pt>
    <dgm:pt modelId="{13FA4E23-54E2-4EF7-9492-614FD52D0188}">
      <dgm:prSet/>
      <dgm:spPr/>
      <dgm:t>
        <a:bodyPr/>
        <a:lstStyle/>
        <a:p>
          <a:pPr>
            <a:lnSpc>
              <a:spcPct val="100000"/>
            </a:lnSpc>
          </a:pPr>
          <a:r>
            <a:rPr lang="en-US" b="1"/>
            <a:t>Lower threshold for startle response.</a:t>
          </a:r>
          <a:endParaRPr lang="en-US"/>
        </a:p>
      </dgm:t>
    </dgm:pt>
    <dgm:pt modelId="{7A769E19-D52E-47C7-905D-4668C7DF6B4E}" type="parTrans" cxnId="{30EB83FD-1BB0-47E6-BD18-C717151C5F8F}">
      <dgm:prSet/>
      <dgm:spPr/>
      <dgm:t>
        <a:bodyPr/>
        <a:lstStyle/>
        <a:p>
          <a:endParaRPr lang="en-US"/>
        </a:p>
      </dgm:t>
    </dgm:pt>
    <dgm:pt modelId="{CD72C485-9D3B-43CA-9B0B-F23CA52BC258}" type="sibTrans" cxnId="{30EB83FD-1BB0-47E6-BD18-C717151C5F8F}">
      <dgm:prSet/>
      <dgm:spPr/>
      <dgm:t>
        <a:bodyPr/>
        <a:lstStyle/>
        <a:p>
          <a:endParaRPr lang="en-US"/>
        </a:p>
      </dgm:t>
    </dgm:pt>
    <dgm:pt modelId="{74A25453-57FE-45EC-8B78-4EA7F0898131}" type="pres">
      <dgm:prSet presAssocID="{F5EA3874-F66A-4104-873F-94FBF9D78C49}" presName="root" presStyleCnt="0">
        <dgm:presLayoutVars>
          <dgm:dir/>
          <dgm:resizeHandles val="exact"/>
        </dgm:presLayoutVars>
      </dgm:prSet>
      <dgm:spPr/>
    </dgm:pt>
    <dgm:pt modelId="{1AD572E7-8675-4882-89C1-30154CB48E7A}" type="pres">
      <dgm:prSet presAssocID="{B775E7CC-10DB-4F8B-95A2-07161E84CED6}" presName="compNode" presStyleCnt="0"/>
      <dgm:spPr/>
    </dgm:pt>
    <dgm:pt modelId="{A2BF438F-1962-442E-9E2B-8F2D380BBC42}" type="pres">
      <dgm:prSet presAssocID="{B775E7CC-10DB-4F8B-95A2-07161E84CED6}" presName="bgRect" presStyleLbl="bgShp" presStyleIdx="0" presStyleCnt="3"/>
      <dgm:spPr/>
    </dgm:pt>
    <dgm:pt modelId="{9C43B7FB-6A7E-4172-9CC6-53FA1D064C24}" type="pres">
      <dgm:prSet presAssocID="{B775E7CC-10DB-4F8B-95A2-07161E84CED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E72503EB-A1AF-4155-AFDC-EEBD021560B1}" type="pres">
      <dgm:prSet presAssocID="{B775E7CC-10DB-4F8B-95A2-07161E84CED6}" presName="spaceRect" presStyleCnt="0"/>
      <dgm:spPr/>
    </dgm:pt>
    <dgm:pt modelId="{FE7D0751-D33C-4C83-A74D-36BD79F42860}" type="pres">
      <dgm:prSet presAssocID="{B775E7CC-10DB-4F8B-95A2-07161E84CED6}" presName="parTx" presStyleLbl="revTx" presStyleIdx="0" presStyleCnt="4">
        <dgm:presLayoutVars>
          <dgm:chMax val="0"/>
          <dgm:chPref val="0"/>
        </dgm:presLayoutVars>
      </dgm:prSet>
      <dgm:spPr/>
    </dgm:pt>
    <dgm:pt modelId="{2B5F561D-6904-4557-AAFD-79A7D182C912}" type="pres">
      <dgm:prSet presAssocID="{E9EADFFC-29AB-492D-AB05-17B726AD47C8}" presName="sibTrans" presStyleCnt="0"/>
      <dgm:spPr/>
    </dgm:pt>
    <dgm:pt modelId="{BA3749AB-448C-4C3F-9CB0-E90B7BD1F811}" type="pres">
      <dgm:prSet presAssocID="{C58DAFF9-7E3D-442D-AE94-1E2193DB60C8}" presName="compNode" presStyleCnt="0"/>
      <dgm:spPr/>
    </dgm:pt>
    <dgm:pt modelId="{B2AF9CB5-45DB-40CE-9A3B-050B403B5EB0}" type="pres">
      <dgm:prSet presAssocID="{C58DAFF9-7E3D-442D-AE94-1E2193DB60C8}" presName="bgRect" presStyleLbl="bgShp" presStyleIdx="1" presStyleCnt="3"/>
      <dgm:spPr/>
    </dgm:pt>
    <dgm:pt modelId="{393F9E77-910F-4F4D-A3DB-8162A4E634D7}" type="pres">
      <dgm:prSet presAssocID="{C58DAFF9-7E3D-442D-AE94-1E2193DB60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kull"/>
        </a:ext>
      </dgm:extLst>
    </dgm:pt>
    <dgm:pt modelId="{047BFD44-0B72-4486-B33D-723C892BB25B}" type="pres">
      <dgm:prSet presAssocID="{C58DAFF9-7E3D-442D-AE94-1E2193DB60C8}" presName="spaceRect" presStyleCnt="0"/>
      <dgm:spPr/>
    </dgm:pt>
    <dgm:pt modelId="{3571F704-C5F5-4D37-B85B-CA1477C09E2E}" type="pres">
      <dgm:prSet presAssocID="{C58DAFF9-7E3D-442D-AE94-1E2193DB60C8}" presName="parTx" presStyleLbl="revTx" presStyleIdx="1" presStyleCnt="4">
        <dgm:presLayoutVars>
          <dgm:chMax val="0"/>
          <dgm:chPref val="0"/>
        </dgm:presLayoutVars>
      </dgm:prSet>
      <dgm:spPr/>
    </dgm:pt>
    <dgm:pt modelId="{4C4025C3-AA39-4483-8F26-91DC3F0DC622}" type="pres">
      <dgm:prSet presAssocID="{03E5D9FD-7B55-45EC-BFD9-FFAF7B85A407}" presName="sibTrans" presStyleCnt="0"/>
      <dgm:spPr/>
    </dgm:pt>
    <dgm:pt modelId="{662CA4DD-6184-4A36-8659-81270F37EDF7}" type="pres">
      <dgm:prSet presAssocID="{377CDB3B-4724-41D1-BCE1-A2F1BCF6FBEC}" presName="compNode" presStyleCnt="0"/>
      <dgm:spPr/>
    </dgm:pt>
    <dgm:pt modelId="{BFBAE0F7-0343-450B-ADE9-E69F3456B428}" type="pres">
      <dgm:prSet presAssocID="{377CDB3B-4724-41D1-BCE1-A2F1BCF6FBEC}" presName="bgRect" presStyleLbl="bgShp" presStyleIdx="2" presStyleCnt="3"/>
      <dgm:spPr/>
    </dgm:pt>
    <dgm:pt modelId="{B6ED9118-3205-4658-B056-DE900089BB25}" type="pres">
      <dgm:prSet presAssocID="{377CDB3B-4724-41D1-BCE1-A2F1BCF6FBE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sconnected"/>
        </a:ext>
      </dgm:extLst>
    </dgm:pt>
    <dgm:pt modelId="{6FB6BD9D-7D5A-4264-9328-4D1AF9899C39}" type="pres">
      <dgm:prSet presAssocID="{377CDB3B-4724-41D1-BCE1-A2F1BCF6FBEC}" presName="spaceRect" presStyleCnt="0"/>
      <dgm:spPr/>
    </dgm:pt>
    <dgm:pt modelId="{9213B16E-593E-423A-815E-0CB7C5A73CF2}" type="pres">
      <dgm:prSet presAssocID="{377CDB3B-4724-41D1-BCE1-A2F1BCF6FBEC}" presName="parTx" presStyleLbl="revTx" presStyleIdx="2" presStyleCnt="4">
        <dgm:presLayoutVars>
          <dgm:chMax val="0"/>
          <dgm:chPref val="0"/>
        </dgm:presLayoutVars>
      </dgm:prSet>
      <dgm:spPr/>
    </dgm:pt>
    <dgm:pt modelId="{A4F0A0F2-9E1A-4FF5-B33D-BB3C3CFA117E}" type="pres">
      <dgm:prSet presAssocID="{377CDB3B-4724-41D1-BCE1-A2F1BCF6FBEC}" presName="desTx" presStyleLbl="revTx" presStyleIdx="3" presStyleCnt="4">
        <dgm:presLayoutVars/>
      </dgm:prSet>
      <dgm:spPr/>
    </dgm:pt>
  </dgm:ptLst>
  <dgm:cxnLst>
    <dgm:cxn modelId="{A197E409-73AC-4E58-9E96-B9ED3C2A9304}" srcId="{377CDB3B-4724-41D1-BCE1-A2F1BCF6FBEC}" destId="{F1327FA0-7A92-45A7-91C9-737577D1B710}" srcOrd="0" destOrd="0" parTransId="{CCB52354-4D63-42A8-9544-ECF53BB999F1}" sibTransId="{C96BC07E-49D3-4A6E-BFC3-6AD3C68C8C1A}"/>
    <dgm:cxn modelId="{48FA7C0C-1E31-43D6-91D2-68706441EF19}" srcId="{F5EA3874-F66A-4104-873F-94FBF9D78C49}" destId="{377CDB3B-4724-41D1-BCE1-A2F1BCF6FBEC}" srcOrd="2" destOrd="0" parTransId="{42942B46-2B00-4102-90FC-CDC34517A839}" sibTransId="{C6C6347F-3D9E-4B00-AEA2-1429864F3456}"/>
    <dgm:cxn modelId="{880AA30C-5AD5-4AF7-9D3C-FE329537922F}" type="presOf" srcId="{377CDB3B-4724-41D1-BCE1-A2F1BCF6FBEC}" destId="{9213B16E-593E-423A-815E-0CB7C5A73CF2}" srcOrd="0" destOrd="0" presId="urn:microsoft.com/office/officeart/2018/2/layout/IconVerticalSolidList"/>
    <dgm:cxn modelId="{1BC4FE17-443E-4528-A148-A3A4A10F956B}" type="presOf" srcId="{13FA4E23-54E2-4EF7-9492-614FD52D0188}" destId="{A4F0A0F2-9E1A-4FF5-B33D-BB3C3CFA117E}" srcOrd="0" destOrd="2" presId="urn:microsoft.com/office/officeart/2018/2/layout/IconVerticalSolidList"/>
    <dgm:cxn modelId="{7F050F1F-479C-42E6-ADF9-8AE8A2A84BC1}" srcId="{377CDB3B-4724-41D1-BCE1-A2F1BCF6FBEC}" destId="{D230C4A7-683A-4A7E-AA13-8541D6387F2B}" srcOrd="1" destOrd="0" parTransId="{EB1074DE-7ABF-48D5-91A9-A8ED0FD209DE}" sibTransId="{2A08990B-A8E0-4E81-82B4-23F619E25111}"/>
    <dgm:cxn modelId="{2FB56E21-97B1-4464-998B-1A023D34175E}" type="presOf" srcId="{D230C4A7-683A-4A7E-AA13-8541D6387F2B}" destId="{A4F0A0F2-9E1A-4FF5-B33D-BB3C3CFA117E}" srcOrd="0" destOrd="1" presId="urn:microsoft.com/office/officeart/2018/2/layout/IconVerticalSolidList"/>
    <dgm:cxn modelId="{C74CC726-2974-4657-873E-881B9E465B27}" srcId="{F5EA3874-F66A-4104-873F-94FBF9D78C49}" destId="{C58DAFF9-7E3D-442D-AE94-1E2193DB60C8}" srcOrd="1" destOrd="0" parTransId="{D863D50F-8814-48A6-8128-9F184E463D16}" sibTransId="{03E5D9FD-7B55-45EC-BFD9-FFAF7B85A407}"/>
    <dgm:cxn modelId="{8DCB163F-3F17-421E-B102-E0176C8C3135}" srcId="{F5EA3874-F66A-4104-873F-94FBF9D78C49}" destId="{B775E7CC-10DB-4F8B-95A2-07161E84CED6}" srcOrd="0" destOrd="0" parTransId="{AAD097BF-923D-4A84-9085-10222EE57A6A}" sibTransId="{E9EADFFC-29AB-492D-AB05-17B726AD47C8}"/>
    <dgm:cxn modelId="{A2D4D15C-8C6E-4484-AB95-8D3ED4352AC9}" type="presOf" srcId="{B775E7CC-10DB-4F8B-95A2-07161E84CED6}" destId="{FE7D0751-D33C-4C83-A74D-36BD79F42860}" srcOrd="0" destOrd="0" presId="urn:microsoft.com/office/officeart/2018/2/layout/IconVerticalSolidList"/>
    <dgm:cxn modelId="{72363064-0755-44B1-90FA-9BE31659DA2B}" type="presOf" srcId="{F1327FA0-7A92-45A7-91C9-737577D1B710}" destId="{A4F0A0F2-9E1A-4FF5-B33D-BB3C3CFA117E}" srcOrd="0" destOrd="0" presId="urn:microsoft.com/office/officeart/2018/2/layout/IconVerticalSolidList"/>
    <dgm:cxn modelId="{BE099FB6-317B-4D67-A0E8-5BF50C804862}" type="presOf" srcId="{C58DAFF9-7E3D-442D-AE94-1E2193DB60C8}" destId="{3571F704-C5F5-4D37-B85B-CA1477C09E2E}" srcOrd="0" destOrd="0" presId="urn:microsoft.com/office/officeart/2018/2/layout/IconVerticalSolidList"/>
    <dgm:cxn modelId="{734646F8-6177-44C4-8341-FE7831296806}" type="presOf" srcId="{F5EA3874-F66A-4104-873F-94FBF9D78C49}" destId="{74A25453-57FE-45EC-8B78-4EA7F0898131}" srcOrd="0" destOrd="0" presId="urn:microsoft.com/office/officeart/2018/2/layout/IconVerticalSolidList"/>
    <dgm:cxn modelId="{30EB83FD-1BB0-47E6-BD18-C717151C5F8F}" srcId="{377CDB3B-4724-41D1-BCE1-A2F1BCF6FBEC}" destId="{13FA4E23-54E2-4EF7-9492-614FD52D0188}" srcOrd="2" destOrd="0" parTransId="{7A769E19-D52E-47C7-905D-4668C7DF6B4E}" sibTransId="{CD72C485-9D3B-43CA-9B0B-F23CA52BC258}"/>
    <dgm:cxn modelId="{35EB66CB-C047-4905-A787-55394127BDE9}" type="presParOf" srcId="{74A25453-57FE-45EC-8B78-4EA7F0898131}" destId="{1AD572E7-8675-4882-89C1-30154CB48E7A}" srcOrd="0" destOrd="0" presId="urn:microsoft.com/office/officeart/2018/2/layout/IconVerticalSolidList"/>
    <dgm:cxn modelId="{2726F43C-0966-4C88-A505-E1A50AC65A85}" type="presParOf" srcId="{1AD572E7-8675-4882-89C1-30154CB48E7A}" destId="{A2BF438F-1962-442E-9E2B-8F2D380BBC42}" srcOrd="0" destOrd="0" presId="urn:microsoft.com/office/officeart/2018/2/layout/IconVerticalSolidList"/>
    <dgm:cxn modelId="{84BAB4F9-43BE-453F-B325-F56ECDD4B3FC}" type="presParOf" srcId="{1AD572E7-8675-4882-89C1-30154CB48E7A}" destId="{9C43B7FB-6A7E-4172-9CC6-53FA1D064C24}" srcOrd="1" destOrd="0" presId="urn:microsoft.com/office/officeart/2018/2/layout/IconVerticalSolidList"/>
    <dgm:cxn modelId="{0DD749C1-3245-42C9-B3F7-9837AEEA0D72}" type="presParOf" srcId="{1AD572E7-8675-4882-89C1-30154CB48E7A}" destId="{E72503EB-A1AF-4155-AFDC-EEBD021560B1}" srcOrd="2" destOrd="0" presId="urn:microsoft.com/office/officeart/2018/2/layout/IconVerticalSolidList"/>
    <dgm:cxn modelId="{4D9D1DB1-2D47-479C-952A-3B352E5504E5}" type="presParOf" srcId="{1AD572E7-8675-4882-89C1-30154CB48E7A}" destId="{FE7D0751-D33C-4C83-A74D-36BD79F42860}" srcOrd="3" destOrd="0" presId="urn:microsoft.com/office/officeart/2018/2/layout/IconVerticalSolidList"/>
    <dgm:cxn modelId="{3BDF4395-BE09-4AE3-BB7C-B9498F9D41E2}" type="presParOf" srcId="{74A25453-57FE-45EC-8B78-4EA7F0898131}" destId="{2B5F561D-6904-4557-AAFD-79A7D182C912}" srcOrd="1" destOrd="0" presId="urn:microsoft.com/office/officeart/2018/2/layout/IconVerticalSolidList"/>
    <dgm:cxn modelId="{11CEFD1A-72CC-40A0-9C10-71DF63EDC38A}" type="presParOf" srcId="{74A25453-57FE-45EC-8B78-4EA7F0898131}" destId="{BA3749AB-448C-4C3F-9CB0-E90B7BD1F811}" srcOrd="2" destOrd="0" presId="urn:microsoft.com/office/officeart/2018/2/layout/IconVerticalSolidList"/>
    <dgm:cxn modelId="{79968992-0C96-435B-B016-12FCD12B0CC7}" type="presParOf" srcId="{BA3749AB-448C-4C3F-9CB0-E90B7BD1F811}" destId="{B2AF9CB5-45DB-40CE-9A3B-050B403B5EB0}" srcOrd="0" destOrd="0" presId="urn:microsoft.com/office/officeart/2018/2/layout/IconVerticalSolidList"/>
    <dgm:cxn modelId="{D3F071B7-E5A7-429B-90F2-9A2CA831B6ED}" type="presParOf" srcId="{BA3749AB-448C-4C3F-9CB0-E90B7BD1F811}" destId="{393F9E77-910F-4F4D-A3DB-8162A4E634D7}" srcOrd="1" destOrd="0" presId="urn:microsoft.com/office/officeart/2018/2/layout/IconVerticalSolidList"/>
    <dgm:cxn modelId="{7C0A5470-9635-49E3-AA07-61379EA6AAA9}" type="presParOf" srcId="{BA3749AB-448C-4C3F-9CB0-E90B7BD1F811}" destId="{047BFD44-0B72-4486-B33D-723C892BB25B}" srcOrd="2" destOrd="0" presId="urn:microsoft.com/office/officeart/2018/2/layout/IconVerticalSolidList"/>
    <dgm:cxn modelId="{19DFC882-99EA-460E-9FBF-5D67233C8E75}" type="presParOf" srcId="{BA3749AB-448C-4C3F-9CB0-E90B7BD1F811}" destId="{3571F704-C5F5-4D37-B85B-CA1477C09E2E}" srcOrd="3" destOrd="0" presId="urn:microsoft.com/office/officeart/2018/2/layout/IconVerticalSolidList"/>
    <dgm:cxn modelId="{8FED46C1-F3FD-457A-912F-E5E5BA08D199}" type="presParOf" srcId="{74A25453-57FE-45EC-8B78-4EA7F0898131}" destId="{4C4025C3-AA39-4483-8F26-91DC3F0DC622}" srcOrd="3" destOrd="0" presId="urn:microsoft.com/office/officeart/2018/2/layout/IconVerticalSolidList"/>
    <dgm:cxn modelId="{07216581-4209-463C-AD35-8914A78241E6}" type="presParOf" srcId="{74A25453-57FE-45EC-8B78-4EA7F0898131}" destId="{662CA4DD-6184-4A36-8659-81270F37EDF7}" srcOrd="4" destOrd="0" presId="urn:microsoft.com/office/officeart/2018/2/layout/IconVerticalSolidList"/>
    <dgm:cxn modelId="{91965ECB-A389-4C1B-AA22-D57F99B18623}" type="presParOf" srcId="{662CA4DD-6184-4A36-8659-81270F37EDF7}" destId="{BFBAE0F7-0343-450B-ADE9-E69F3456B428}" srcOrd="0" destOrd="0" presId="urn:microsoft.com/office/officeart/2018/2/layout/IconVerticalSolidList"/>
    <dgm:cxn modelId="{D6C49635-6A6C-48EB-9051-11B432683722}" type="presParOf" srcId="{662CA4DD-6184-4A36-8659-81270F37EDF7}" destId="{B6ED9118-3205-4658-B056-DE900089BB25}" srcOrd="1" destOrd="0" presId="urn:microsoft.com/office/officeart/2018/2/layout/IconVerticalSolidList"/>
    <dgm:cxn modelId="{B173B320-BDCB-478D-BE46-BCD6FA20634A}" type="presParOf" srcId="{662CA4DD-6184-4A36-8659-81270F37EDF7}" destId="{6FB6BD9D-7D5A-4264-9328-4D1AF9899C39}" srcOrd="2" destOrd="0" presId="urn:microsoft.com/office/officeart/2018/2/layout/IconVerticalSolidList"/>
    <dgm:cxn modelId="{15FC37A5-F676-42B7-9BB2-1FDF97275E02}" type="presParOf" srcId="{662CA4DD-6184-4A36-8659-81270F37EDF7}" destId="{9213B16E-593E-423A-815E-0CB7C5A73CF2}" srcOrd="3" destOrd="0" presId="urn:microsoft.com/office/officeart/2018/2/layout/IconVerticalSolidList"/>
    <dgm:cxn modelId="{6221BB6E-C0B6-4174-9469-53481D12C20D}" type="presParOf" srcId="{662CA4DD-6184-4A36-8659-81270F37EDF7}" destId="{A4F0A0F2-9E1A-4FF5-B33D-BB3C3CFA117E}"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F438F-1962-442E-9E2B-8F2D380BBC42}">
      <dsp:nvSpPr>
        <dsp:cNvPr id="0" name=""/>
        <dsp:cNvSpPr/>
      </dsp:nvSpPr>
      <dsp:spPr>
        <a:xfrm>
          <a:off x="0" y="695"/>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43B7FB-6A7E-4172-9CC6-53FA1D064C24}">
      <dsp:nvSpPr>
        <dsp:cNvPr id="0" name=""/>
        <dsp:cNvSpPr/>
      </dsp:nvSpPr>
      <dsp:spPr>
        <a:xfrm>
          <a:off x="492238" y="366823"/>
          <a:ext cx="894979" cy="894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7D0751-D33C-4C83-A74D-36BD79F42860}">
      <dsp:nvSpPr>
        <dsp:cNvPr id="0" name=""/>
        <dsp:cNvSpPr/>
      </dsp:nvSpPr>
      <dsp:spPr>
        <a:xfrm>
          <a:off x="1879455" y="695"/>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US" sz="2100" b="1" kern="1200" dirty="0"/>
            <a:t>A common symptom that arises from traumatic experiences.</a:t>
          </a:r>
          <a:endParaRPr lang="en-US" sz="2100" kern="1200" dirty="0"/>
        </a:p>
      </dsp:txBody>
      <dsp:txXfrm>
        <a:off x="1879455" y="695"/>
        <a:ext cx="4237880" cy="1627234"/>
      </dsp:txXfrm>
    </dsp:sp>
    <dsp:sp modelId="{B2AF9CB5-45DB-40CE-9A3B-050B403B5EB0}">
      <dsp:nvSpPr>
        <dsp:cNvPr id="0" name=""/>
        <dsp:cNvSpPr/>
      </dsp:nvSpPr>
      <dsp:spPr>
        <a:xfrm>
          <a:off x="0" y="2034738"/>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3F9E77-910F-4F4D-A3DB-8162A4E634D7}">
      <dsp:nvSpPr>
        <dsp:cNvPr id="0" name=""/>
        <dsp:cNvSpPr/>
      </dsp:nvSpPr>
      <dsp:spPr>
        <a:xfrm>
          <a:off x="492238" y="2400866"/>
          <a:ext cx="894979" cy="894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71F704-C5F5-4D37-B85B-CA1477C09E2E}">
      <dsp:nvSpPr>
        <dsp:cNvPr id="0" name=""/>
        <dsp:cNvSpPr/>
      </dsp:nvSpPr>
      <dsp:spPr>
        <a:xfrm>
          <a:off x="1879455" y="2034738"/>
          <a:ext cx="4237880"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US" sz="2100" b="1" kern="1200"/>
            <a:t>Consequence of biological changes initiated by trauma. The body’s way of remaining prepared.</a:t>
          </a:r>
          <a:endParaRPr lang="en-US" sz="2100" kern="1200"/>
        </a:p>
      </dsp:txBody>
      <dsp:txXfrm>
        <a:off x="1879455" y="2034738"/>
        <a:ext cx="4237880" cy="1627234"/>
      </dsp:txXfrm>
    </dsp:sp>
    <dsp:sp modelId="{BFBAE0F7-0343-450B-ADE9-E69F3456B428}">
      <dsp:nvSpPr>
        <dsp:cNvPr id="0" name=""/>
        <dsp:cNvSpPr/>
      </dsp:nvSpPr>
      <dsp:spPr>
        <a:xfrm>
          <a:off x="0" y="4068781"/>
          <a:ext cx="6117335" cy="162723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ED9118-3205-4658-B056-DE900089BB25}">
      <dsp:nvSpPr>
        <dsp:cNvPr id="0" name=""/>
        <dsp:cNvSpPr/>
      </dsp:nvSpPr>
      <dsp:spPr>
        <a:xfrm>
          <a:off x="492238" y="4434909"/>
          <a:ext cx="894979" cy="894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13B16E-593E-423A-815E-0CB7C5A73CF2}">
      <dsp:nvSpPr>
        <dsp:cNvPr id="0" name=""/>
        <dsp:cNvSpPr/>
      </dsp:nvSpPr>
      <dsp:spPr>
        <a:xfrm>
          <a:off x="1879455" y="4068781"/>
          <a:ext cx="2752801"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933450">
            <a:lnSpc>
              <a:spcPct val="100000"/>
            </a:lnSpc>
            <a:spcBef>
              <a:spcPct val="0"/>
            </a:spcBef>
            <a:spcAft>
              <a:spcPct val="35000"/>
            </a:spcAft>
            <a:buNone/>
          </a:pPr>
          <a:r>
            <a:rPr lang="en-US" sz="2100" b="1" kern="1200"/>
            <a:t>Characterized by</a:t>
          </a:r>
        </a:p>
        <a:p>
          <a:pPr marL="0" lvl="0" indent="0" algn="l" defTabSz="933450">
            <a:spcBef>
              <a:spcPct val="0"/>
            </a:spcBef>
            <a:spcAft>
              <a:spcPct val="35000"/>
            </a:spcAft>
            <a:buNone/>
            <a:defRPr b="1"/>
          </a:pPr>
          <a:endParaRPr lang="en-US" sz="2100" kern="1200"/>
        </a:p>
      </dsp:txBody>
      <dsp:txXfrm>
        <a:off x="1879455" y="4068781"/>
        <a:ext cx="2752801" cy="1627234"/>
      </dsp:txXfrm>
    </dsp:sp>
    <dsp:sp modelId="{A4F0A0F2-9E1A-4FF5-B33D-BB3C3CFA117E}">
      <dsp:nvSpPr>
        <dsp:cNvPr id="0" name=""/>
        <dsp:cNvSpPr/>
      </dsp:nvSpPr>
      <dsp:spPr>
        <a:xfrm>
          <a:off x="4632257" y="4068781"/>
          <a:ext cx="1485078" cy="1627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2216" tIns="172216" rIns="172216" bIns="172216" numCol="1" spcCol="1270" anchor="ctr" anchorCtr="0">
          <a:noAutofit/>
        </a:bodyPr>
        <a:lstStyle/>
        <a:p>
          <a:pPr marL="0" lvl="0" indent="0" algn="l" defTabSz="488950">
            <a:lnSpc>
              <a:spcPct val="100000"/>
            </a:lnSpc>
            <a:spcBef>
              <a:spcPct val="0"/>
            </a:spcBef>
            <a:spcAft>
              <a:spcPct val="35000"/>
            </a:spcAft>
            <a:buNone/>
          </a:pPr>
          <a:r>
            <a:rPr lang="en-US" sz="1100" b="1" kern="1200"/>
            <a:t>Sleep disturbances.</a:t>
          </a:r>
          <a:endParaRPr lang="en-US" sz="1100" kern="1200"/>
        </a:p>
        <a:p>
          <a:pPr marL="0" lvl="0" indent="0" algn="l" defTabSz="488950">
            <a:lnSpc>
              <a:spcPct val="100000"/>
            </a:lnSpc>
            <a:spcBef>
              <a:spcPct val="0"/>
            </a:spcBef>
            <a:spcAft>
              <a:spcPct val="35000"/>
            </a:spcAft>
            <a:buNone/>
          </a:pPr>
          <a:r>
            <a:rPr lang="en-US" sz="1100" b="1" kern="1200"/>
            <a:t>Muscle tension.</a:t>
          </a:r>
          <a:endParaRPr lang="en-US" sz="1100" kern="1200"/>
        </a:p>
        <a:p>
          <a:pPr marL="0" lvl="0" indent="0" algn="l" defTabSz="488950">
            <a:lnSpc>
              <a:spcPct val="100000"/>
            </a:lnSpc>
            <a:spcBef>
              <a:spcPct val="0"/>
            </a:spcBef>
            <a:spcAft>
              <a:spcPct val="35000"/>
            </a:spcAft>
            <a:buNone/>
          </a:pPr>
          <a:r>
            <a:rPr lang="en-US" sz="1100" b="1" kern="1200"/>
            <a:t>Lower threshold for startle response.</a:t>
          </a:r>
          <a:endParaRPr lang="en-US" sz="1100" kern="1200"/>
        </a:p>
      </dsp:txBody>
      <dsp:txXfrm>
        <a:off x="4632257" y="4068781"/>
        <a:ext cx="1485078" cy="16272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0FF94-3214-434D-B306-FE9BA5DFA7C6}"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FC304-6884-40A3-AC14-2701158A6E47}" type="slidenum">
              <a:rPr lang="en-US" smtClean="0"/>
              <a:t>‹#›</a:t>
            </a:fld>
            <a:endParaRPr lang="en-US"/>
          </a:p>
        </p:txBody>
      </p:sp>
    </p:spTree>
    <p:extLst>
      <p:ext uri="{BB962C8B-B14F-4D97-AF65-F5344CB8AC3E}">
        <p14:creationId xmlns:p14="http://schemas.microsoft.com/office/powerpoint/2010/main" val="2573735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sitivepsychologyprogram.com/who-is-martin-seligma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7F845A-133D-4C0C-B604-2F2ACA022DF2}" type="datetime1">
              <a:rPr lang="en-US" altLang="en-US" smtClean="0"/>
              <a:pPr eaLnBrk="1" hangingPunct="1">
                <a:spcBef>
                  <a:spcPct val="0"/>
                </a:spcBef>
              </a:pPr>
              <a:t>10/17/2022</a:t>
            </a:fld>
            <a:endParaRPr lang="en-US" altLang="en-US"/>
          </a:p>
        </p:txBody>
      </p:sp>
      <p:sp>
        <p:nvSpPr>
          <p:cNvPr id="124931"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24932"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BA49C26-E74E-406D-B8D9-68CACF72D5FF}" type="datetime1">
              <a:rPr lang="en-US" altLang="en-US"/>
              <a:pPr algn="r" eaLnBrk="1" hangingPunct="1">
                <a:spcBef>
                  <a:spcPct val="0"/>
                </a:spcBef>
              </a:pPr>
              <a:t>10/17/2022</a:t>
            </a:fld>
            <a:endParaRPr lang="en-US" altLang="en-US"/>
          </a:p>
        </p:txBody>
      </p:sp>
      <p:sp>
        <p:nvSpPr>
          <p:cNvPr id="124933"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2DADBA-4C1A-4AF5-8744-CDF503559CC6}" type="slidenum">
              <a:rPr lang="en-US" altLang="en-US" smtClean="0"/>
              <a:pPr eaLnBrk="1" hangingPunct="1">
                <a:spcBef>
                  <a:spcPct val="0"/>
                </a:spcBef>
              </a:pPr>
              <a:t>2</a:t>
            </a:fld>
            <a:endParaRPr lang="en-US" altLang="en-US"/>
          </a:p>
        </p:txBody>
      </p:sp>
      <p:sp>
        <p:nvSpPr>
          <p:cNvPr id="124934"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770D55A-7AD3-4D98-A4B1-E81728F9109D}" type="slidenum">
              <a:rPr lang="en-US" altLang="en-US">
                <a:latin typeface="Times" pitchFamily="18" charset="0"/>
              </a:rPr>
              <a:pPr algn="r" eaLnBrk="1" hangingPunct="1">
                <a:spcBef>
                  <a:spcPct val="0"/>
                </a:spcBef>
              </a:pPr>
              <a:t>2</a:t>
            </a:fld>
            <a:endParaRPr lang="en-US" altLang="en-US">
              <a:latin typeface="Times" pitchFamily="18" charset="0"/>
            </a:endParaRPr>
          </a:p>
        </p:txBody>
      </p:sp>
      <p:sp>
        <p:nvSpPr>
          <p:cNvPr id="1249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4936" name="Rectangle 3"/>
          <p:cNvSpPr>
            <a:spLocks noGrp="1" noChangeArrowheads="1"/>
          </p:cNvSpPr>
          <p:nvPr>
            <p:ph type="body" idx="1"/>
          </p:nvPr>
        </p:nvSpPr>
        <p:spPr>
          <a:xfrm>
            <a:off x="155575" y="4094163"/>
            <a:ext cx="6673850" cy="47132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
        <p:nvSpPr>
          <p:cNvPr id="124937" name="Line 4"/>
          <p:cNvSpPr>
            <a:spLocks noChangeShapeType="1"/>
          </p:cNvSpPr>
          <p:nvPr/>
        </p:nvSpPr>
        <p:spPr bwMode="auto">
          <a:xfrm flipH="1">
            <a:off x="1163638" y="5562600"/>
            <a:ext cx="776287" cy="3095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938" name="Line 5"/>
          <p:cNvSpPr>
            <a:spLocks noChangeShapeType="1"/>
          </p:cNvSpPr>
          <p:nvPr/>
        </p:nvSpPr>
        <p:spPr bwMode="auto">
          <a:xfrm>
            <a:off x="3414713" y="4789488"/>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939" name="Line 6"/>
          <p:cNvSpPr>
            <a:spLocks noChangeShapeType="1"/>
          </p:cNvSpPr>
          <p:nvPr/>
        </p:nvSpPr>
        <p:spPr bwMode="auto">
          <a:xfrm>
            <a:off x="2482850" y="5484813"/>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4940" name="Line 7"/>
          <p:cNvSpPr>
            <a:spLocks noChangeShapeType="1"/>
          </p:cNvSpPr>
          <p:nvPr/>
        </p:nvSpPr>
        <p:spPr bwMode="auto">
          <a:xfrm>
            <a:off x="4424363" y="5408613"/>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721503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Martin Seligman’s Experiments That Lead to the Theory</a:t>
            </a:r>
          </a:p>
          <a:p>
            <a:r>
              <a:rPr lang="en-US" dirty="0"/>
              <a:t>The initial experiments that formed the basis for this theory were conducted in the late 1960s and early 1970s by psychologists </a:t>
            </a:r>
            <a:r>
              <a:rPr lang="en-US" b="1" dirty="0">
                <a:hlinkClick r:id="rId3"/>
              </a:rPr>
              <a:t>Martin Seligman</a:t>
            </a:r>
            <a:r>
              <a:rPr lang="en-US" dirty="0"/>
              <a:t> and Steven Maier.</a:t>
            </a:r>
          </a:p>
          <a:p>
            <a:r>
              <a:rPr lang="en-US" dirty="0"/>
              <a:t>These experiments will be described in detail below. Please note that some readers may find the descriptions upsetting—such experiments were more commonplace in the 1960s and 70s, but would likely meet with a great deal of resistance from activists and the general public today!</a:t>
            </a:r>
          </a:p>
          <a:p>
            <a:r>
              <a:rPr lang="en-US" dirty="0"/>
              <a:t>Seligman and Maier were working with dogs at the time and testing their responses to electrical shocks. Some dogs received electrical shocks that they could not predict or control, while others did not.</a:t>
            </a:r>
          </a:p>
          <a:p>
            <a:r>
              <a:rPr lang="en-US" dirty="0"/>
              <a:t>For this experiment, the dogs were placed in a box with two chambers divided by a low barrier. The box was electrified on one side and not on the other (Cherry, 2017).</a:t>
            </a:r>
          </a:p>
          <a:p>
            <a:r>
              <a:rPr lang="en-US" dirty="0"/>
              <a:t>When the researchers placed dogs in the box and turned on the electrified floor, they noticed a strange thing: some dogs didn’t even attempt to jump over the low barrier to the other side. Further, they realized that the dogs who didn’t attempt to jump the barrier were generally the dogs who had previously been given shocks with no way to escape them, while the dogs who jumped the barrier tended to be those who had not received such treatment.</a:t>
            </a:r>
          </a:p>
          <a:p>
            <a:r>
              <a:rPr lang="en-US" dirty="0"/>
              <a:t>To further investigate this phenomenon, Seligman and Maier gathered a new batch of dogs and divided them into three groups:</a:t>
            </a:r>
          </a:p>
          <a:p>
            <a:r>
              <a:rPr lang="en-US" dirty="0"/>
              <a:t>Dogs in Group One were strapped into harnesses for a period of time and were not administered any shocks.</a:t>
            </a:r>
          </a:p>
          <a:p>
            <a:r>
              <a:rPr lang="en-US" dirty="0"/>
              <a:t>Dogs in Group Two were strapped into the same harnesses but were administered electrical shocks that they could avoid by pressing a panel with their noses.</a:t>
            </a:r>
          </a:p>
          <a:p>
            <a:r>
              <a:rPr lang="en-US" dirty="0"/>
              <a:t>Dogs in Group Three were placed in the same harnesses and also administered electrical shocks, but were given no way to avoid them.</a:t>
            </a:r>
          </a:p>
          <a:p>
            <a:r>
              <a:rPr lang="en-US" dirty="0"/>
              <a:t> </a:t>
            </a:r>
          </a:p>
          <a:p>
            <a:r>
              <a:rPr lang="en-US" dirty="0"/>
              <a:t>Once these three groups had completed this first experimental manipulation, all dogs were placed (one at a time) in the box with two chambers. Dogs from Group One and Group Two were quick to figure out that they only needed to jump over the barrier to avoid the shocks, but most of the dogs from Group Three didn’t even attempt to avoid them. Based on their previous experience, these dogs concluded that there was nothing they could do to avoid being shocked (Seligman &amp; Groves, 1970).</a:t>
            </a:r>
          </a:p>
          <a:p>
            <a:endParaRPr lang="en-US" dirty="0"/>
          </a:p>
        </p:txBody>
      </p:sp>
      <p:sp>
        <p:nvSpPr>
          <p:cNvPr id="4" name="Header Placeholder 3"/>
          <p:cNvSpPr>
            <a:spLocks noGrp="1"/>
          </p:cNvSpPr>
          <p:nvPr>
            <p:ph type="hdr" sz="quarter"/>
          </p:nvPr>
        </p:nvSpPr>
        <p:spPr/>
        <p:txBody>
          <a:bodyPr/>
          <a:lstStyle/>
          <a:p>
            <a:pPr>
              <a:defRPr/>
            </a:pPr>
            <a:r>
              <a:rPr lang="en-US"/>
              <a:t>Impact of Fear on Memory</a:t>
            </a:r>
          </a:p>
        </p:txBody>
      </p:sp>
      <p:sp>
        <p:nvSpPr>
          <p:cNvPr id="5" name="Date Placeholder 4"/>
          <p:cNvSpPr>
            <a:spLocks noGrp="1"/>
          </p:cNvSpPr>
          <p:nvPr>
            <p:ph type="dt" idx="1"/>
          </p:nvPr>
        </p:nvSpPr>
        <p:spPr/>
        <p:txBody>
          <a:bodyPr/>
          <a:lstStyle/>
          <a:p>
            <a:pPr>
              <a:defRPr/>
            </a:pPr>
            <a:fld id="{35E002D0-E4BF-482D-AB35-A1F96FFC8ECB}" type="datetime1">
              <a:rPr lang="en-US" smtClean="0"/>
              <a:pPr>
                <a:defRPr/>
              </a:pPr>
              <a:t>10/17/2022</a:t>
            </a:fld>
            <a:endParaRPr lang="en-US"/>
          </a:p>
        </p:txBody>
      </p:sp>
      <p:sp>
        <p:nvSpPr>
          <p:cNvPr id="6" name="Slide Number Placeholder 5"/>
          <p:cNvSpPr>
            <a:spLocks noGrp="1"/>
          </p:cNvSpPr>
          <p:nvPr>
            <p:ph type="sldNum" sz="quarter" idx="5"/>
          </p:nvPr>
        </p:nvSpPr>
        <p:spPr/>
        <p:txBody>
          <a:bodyPr/>
          <a:lstStyle/>
          <a:p>
            <a:pPr>
              <a:defRPr/>
            </a:pPr>
            <a:fld id="{6BE23E15-5BD0-4274-97F4-12F9C8CA2708}" type="slidenum">
              <a:rPr lang="en-US" smtClean="0"/>
              <a:pPr>
                <a:defRPr/>
              </a:pPr>
              <a:t>44</a:t>
            </a:fld>
            <a:endParaRPr lang="en-US"/>
          </a:p>
        </p:txBody>
      </p:sp>
    </p:spTree>
    <p:extLst>
      <p:ext uri="{BB962C8B-B14F-4D97-AF65-F5344CB8AC3E}">
        <p14:creationId xmlns:p14="http://schemas.microsoft.com/office/powerpoint/2010/main" val="2803279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7A33612-C9B5-4BDE-B273-4E6DAE14365B}" type="datetime1">
              <a:rPr lang="en-US" altLang="en-US" smtClean="0"/>
              <a:pPr eaLnBrk="1" hangingPunct="1">
                <a:spcBef>
                  <a:spcPct val="0"/>
                </a:spcBef>
              </a:pPr>
              <a:t>10/17/2022</a:t>
            </a:fld>
            <a:endParaRPr lang="en-US" altLang="en-US"/>
          </a:p>
        </p:txBody>
      </p:sp>
      <p:sp>
        <p:nvSpPr>
          <p:cNvPr id="128003"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28004"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3F7F991-0D71-4CC0-871A-1AD371DE29FA}" type="datetime1">
              <a:rPr lang="en-US" altLang="en-US"/>
              <a:pPr algn="r" eaLnBrk="1" hangingPunct="1">
                <a:spcBef>
                  <a:spcPct val="0"/>
                </a:spcBef>
              </a:pPr>
              <a:t>10/17/2022</a:t>
            </a:fld>
            <a:endParaRPr lang="en-US" altLang="en-US"/>
          </a:p>
        </p:txBody>
      </p:sp>
      <p:sp>
        <p:nvSpPr>
          <p:cNvPr id="128005"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E4EFB1-92E8-47F9-8F53-E078D465BE98}" type="slidenum">
              <a:rPr lang="en-US" altLang="en-US" smtClean="0"/>
              <a:pPr eaLnBrk="1" hangingPunct="1">
                <a:spcBef>
                  <a:spcPct val="0"/>
                </a:spcBef>
              </a:pPr>
              <a:t>3</a:t>
            </a:fld>
            <a:endParaRPr lang="en-US" altLang="en-US"/>
          </a:p>
        </p:txBody>
      </p:sp>
      <p:sp>
        <p:nvSpPr>
          <p:cNvPr id="128006"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D15A71D-662D-4109-AE0C-299E4F12C558}" type="slidenum">
              <a:rPr lang="en-US" altLang="en-US">
                <a:latin typeface="Times" pitchFamily="18" charset="0"/>
              </a:rPr>
              <a:pPr algn="r" eaLnBrk="1" hangingPunct="1">
                <a:spcBef>
                  <a:spcPct val="0"/>
                </a:spcBef>
              </a:pPr>
              <a:t>3</a:t>
            </a:fld>
            <a:endParaRPr lang="en-US" altLang="en-US">
              <a:latin typeface="Times" pitchFamily="18" charset="0"/>
            </a:endParaRPr>
          </a:p>
        </p:txBody>
      </p:sp>
      <p:sp>
        <p:nvSpPr>
          <p:cNvPr id="12800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28008" name="Rectangle 3"/>
          <p:cNvSpPr>
            <a:spLocks noGrp="1" noChangeArrowheads="1"/>
          </p:cNvSpPr>
          <p:nvPr>
            <p:ph type="body" idx="1"/>
          </p:nvPr>
        </p:nvSpPr>
        <p:spPr>
          <a:xfrm>
            <a:off x="155575" y="4094163"/>
            <a:ext cx="6673850" cy="4713287"/>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
        <p:nvSpPr>
          <p:cNvPr id="128009" name="Line 4"/>
          <p:cNvSpPr>
            <a:spLocks noChangeShapeType="1"/>
          </p:cNvSpPr>
          <p:nvPr/>
        </p:nvSpPr>
        <p:spPr bwMode="auto">
          <a:xfrm flipH="1">
            <a:off x="1163638" y="5562600"/>
            <a:ext cx="776287" cy="30956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10" name="Line 5"/>
          <p:cNvSpPr>
            <a:spLocks noChangeShapeType="1"/>
          </p:cNvSpPr>
          <p:nvPr/>
        </p:nvSpPr>
        <p:spPr bwMode="auto">
          <a:xfrm>
            <a:off x="3414713" y="4789488"/>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11" name="Line 6"/>
          <p:cNvSpPr>
            <a:spLocks noChangeShapeType="1"/>
          </p:cNvSpPr>
          <p:nvPr/>
        </p:nvSpPr>
        <p:spPr bwMode="auto">
          <a:xfrm>
            <a:off x="2482850" y="5484813"/>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8012" name="Line 7"/>
          <p:cNvSpPr>
            <a:spLocks noChangeShapeType="1"/>
          </p:cNvSpPr>
          <p:nvPr/>
        </p:nvSpPr>
        <p:spPr bwMode="auto">
          <a:xfrm>
            <a:off x="4424363" y="5408613"/>
            <a:ext cx="0" cy="2317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57768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5564A17-05D0-4AC4-9FE5-0796E847373C}" type="datetime1">
              <a:rPr lang="en-US" altLang="en-US" smtClean="0"/>
              <a:pPr eaLnBrk="1" hangingPunct="1">
                <a:spcBef>
                  <a:spcPct val="0"/>
                </a:spcBef>
              </a:pPr>
              <a:t>10/17/2022</a:t>
            </a:fld>
            <a:endParaRPr lang="en-US" altLang="en-US"/>
          </a:p>
        </p:txBody>
      </p:sp>
      <p:sp>
        <p:nvSpPr>
          <p:cNvPr id="129027"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29028"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043C0EB-AE91-4C29-B56E-1192D049D8F1}" type="datetime1">
              <a:rPr lang="en-US" altLang="en-US"/>
              <a:pPr algn="r" eaLnBrk="1" hangingPunct="1">
                <a:spcBef>
                  <a:spcPct val="0"/>
                </a:spcBef>
              </a:pPr>
              <a:t>10/17/2022</a:t>
            </a:fld>
            <a:endParaRPr lang="en-US" altLang="en-US"/>
          </a:p>
        </p:txBody>
      </p:sp>
      <p:sp>
        <p:nvSpPr>
          <p:cNvPr id="129029"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82FADAD-3681-4F22-A134-207FFE5BFA79}" type="slidenum">
              <a:rPr lang="en-US" altLang="en-US" smtClean="0"/>
              <a:pPr eaLnBrk="1" hangingPunct="1">
                <a:spcBef>
                  <a:spcPct val="0"/>
                </a:spcBef>
              </a:pPr>
              <a:t>4</a:t>
            </a:fld>
            <a:endParaRPr lang="en-US" altLang="en-US"/>
          </a:p>
        </p:txBody>
      </p:sp>
      <p:sp>
        <p:nvSpPr>
          <p:cNvPr id="129030"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8D16681-4EB9-4152-B6B9-D2ADF251C70F}" type="slidenum">
              <a:rPr lang="en-US" altLang="en-US">
                <a:latin typeface="Times" pitchFamily="18" charset="0"/>
              </a:rPr>
              <a:pPr algn="r" eaLnBrk="1" hangingPunct="1">
                <a:spcBef>
                  <a:spcPct val="0"/>
                </a:spcBef>
              </a:pPr>
              <a:t>4</a:t>
            </a:fld>
            <a:endParaRPr lang="en-US" altLang="en-US">
              <a:latin typeface="Times" pitchFamily="18" charset="0"/>
            </a:endParaRPr>
          </a:p>
        </p:txBody>
      </p:sp>
      <p:sp>
        <p:nvSpPr>
          <p:cNvPr id="1290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32" name="Rectangle 3"/>
          <p:cNvSpPr>
            <a:spLocks noGrp="1" noChangeArrowheads="1"/>
          </p:cNvSpPr>
          <p:nvPr>
            <p:ph type="body" idx="1"/>
          </p:nvPr>
        </p:nvSpPr>
        <p:spPr>
          <a:xfrm>
            <a:off x="233363" y="4403725"/>
            <a:ext cx="6440487" cy="4171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Tree>
    <p:extLst>
      <p:ext uri="{BB962C8B-B14F-4D97-AF65-F5344CB8AC3E}">
        <p14:creationId xmlns:p14="http://schemas.microsoft.com/office/powerpoint/2010/main" val="415979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35EEC80-CF20-4B97-B68E-A116749C92AD}" type="datetime1">
              <a:rPr lang="en-US" altLang="en-US" smtClean="0"/>
              <a:pPr eaLnBrk="1" hangingPunct="1">
                <a:spcBef>
                  <a:spcPct val="0"/>
                </a:spcBef>
              </a:pPr>
              <a:t>10/17/2022</a:t>
            </a:fld>
            <a:endParaRPr lang="en-US" altLang="en-US"/>
          </a:p>
        </p:txBody>
      </p:sp>
      <p:sp>
        <p:nvSpPr>
          <p:cNvPr id="130051"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0052"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84D39F0-E04C-4C43-A92D-E613A201F36D}" type="datetime1">
              <a:rPr lang="en-US" altLang="en-US"/>
              <a:pPr algn="r" eaLnBrk="1" hangingPunct="1">
                <a:spcBef>
                  <a:spcPct val="0"/>
                </a:spcBef>
              </a:pPr>
              <a:t>10/17/2022</a:t>
            </a:fld>
            <a:endParaRPr lang="en-US" altLang="en-US"/>
          </a:p>
        </p:txBody>
      </p:sp>
      <p:sp>
        <p:nvSpPr>
          <p:cNvPr id="130053"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C353F16-7914-4BD0-AE14-DBF2812E2AF5}" type="slidenum">
              <a:rPr lang="en-US" altLang="en-US" smtClean="0"/>
              <a:pPr eaLnBrk="1" hangingPunct="1">
                <a:spcBef>
                  <a:spcPct val="0"/>
                </a:spcBef>
              </a:pPr>
              <a:t>12</a:t>
            </a:fld>
            <a:endParaRPr lang="en-US" altLang="en-US"/>
          </a:p>
        </p:txBody>
      </p:sp>
      <p:sp>
        <p:nvSpPr>
          <p:cNvPr id="130054"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5F78BD1-79E5-49DB-969A-6406966D3710}" type="slidenum">
              <a:rPr lang="en-US" altLang="en-US">
                <a:latin typeface="Times" pitchFamily="18" charset="0"/>
              </a:rPr>
              <a:pPr algn="r" eaLnBrk="1" hangingPunct="1">
                <a:spcBef>
                  <a:spcPct val="0"/>
                </a:spcBef>
              </a:pPr>
              <a:t>12</a:t>
            </a:fld>
            <a:endParaRPr lang="en-US" altLang="en-US">
              <a:latin typeface="Times" pitchFamily="18" charset="0"/>
            </a:endParaRPr>
          </a:p>
        </p:txBody>
      </p:sp>
      <p:sp>
        <p:nvSpPr>
          <p:cNvPr id="1300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6" name="Rectangle 3"/>
          <p:cNvSpPr>
            <a:spLocks noGrp="1" noChangeArrowheads="1"/>
          </p:cNvSpPr>
          <p:nvPr>
            <p:ph type="body" idx="1"/>
          </p:nvPr>
        </p:nvSpPr>
        <p:spPr>
          <a:xfrm>
            <a:off x="233363" y="4403725"/>
            <a:ext cx="6518275" cy="455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Tree>
    <p:extLst>
      <p:ext uri="{BB962C8B-B14F-4D97-AF65-F5344CB8AC3E}">
        <p14:creationId xmlns:p14="http://schemas.microsoft.com/office/powerpoint/2010/main" val="141489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35EEC80-CF20-4B97-B68E-A116749C92AD}" type="datetime1">
              <a:rPr lang="en-US" altLang="en-US" smtClean="0"/>
              <a:pPr eaLnBrk="1" hangingPunct="1">
                <a:spcBef>
                  <a:spcPct val="0"/>
                </a:spcBef>
              </a:pPr>
              <a:t>10/17/2022</a:t>
            </a:fld>
            <a:endParaRPr lang="en-US" altLang="en-US"/>
          </a:p>
        </p:txBody>
      </p:sp>
      <p:sp>
        <p:nvSpPr>
          <p:cNvPr id="130051"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0052"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84D39F0-E04C-4C43-A92D-E613A201F36D}" type="datetime1">
              <a:rPr lang="en-US" altLang="en-US"/>
              <a:pPr algn="r" eaLnBrk="1" hangingPunct="1">
                <a:spcBef>
                  <a:spcPct val="0"/>
                </a:spcBef>
              </a:pPr>
              <a:t>10/17/2022</a:t>
            </a:fld>
            <a:endParaRPr lang="en-US" altLang="en-US"/>
          </a:p>
        </p:txBody>
      </p:sp>
      <p:sp>
        <p:nvSpPr>
          <p:cNvPr id="130053"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C353F16-7914-4BD0-AE14-DBF2812E2AF5}" type="slidenum">
              <a:rPr lang="en-US" altLang="en-US" smtClean="0"/>
              <a:pPr eaLnBrk="1" hangingPunct="1">
                <a:spcBef>
                  <a:spcPct val="0"/>
                </a:spcBef>
              </a:pPr>
              <a:t>13</a:t>
            </a:fld>
            <a:endParaRPr lang="en-US" altLang="en-US"/>
          </a:p>
        </p:txBody>
      </p:sp>
      <p:sp>
        <p:nvSpPr>
          <p:cNvPr id="130054"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5F78BD1-79E5-49DB-969A-6406966D3710}" type="slidenum">
              <a:rPr lang="en-US" altLang="en-US">
                <a:latin typeface="Times" pitchFamily="18" charset="0"/>
              </a:rPr>
              <a:pPr algn="r" eaLnBrk="1" hangingPunct="1">
                <a:spcBef>
                  <a:spcPct val="0"/>
                </a:spcBef>
              </a:pPr>
              <a:t>13</a:t>
            </a:fld>
            <a:endParaRPr lang="en-US" altLang="en-US">
              <a:latin typeface="Times" pitchFamily="18" charset="0"/>
            </a:endParaRPr>
          </a:p>
        </p:txBody>
      </p:sp>
      <p:sp>
        <p:nvSpPr>
          <p:cNvPr id="1300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6" name="Rectangle 3"/>
          <p:cNvSpPr>
            <a:spLocks noGrp="1" noChangeArrowheads="1"/>
          </p:cNvSpPr>
          <p:nvPr>
            <p:ph type="body" idx="1"/>
          </p:nvPr>
        </p:nvSpPr>
        <p:spPr>
          <a:xfrm>
            <a:off x="233363" y="4403725"/>
            <a:ext cx="6518275" cy="455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Tree>
    <p:extLst>
      <p:ext uri="{BB962C8B-B14F-4D97-AF65-F5344CB8AC3E}">
        <p14:creationId xmlns:p14="http://schemas.microsoft.com/office/powerpoint/2010/main" val="353795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FC50860-5724-47A8-BC2D-8D5B14BA1A8B}" type="datetime1">
              <a:rPr lang="en-US" altLang="en-US" smtClean="0"/>
              <a:pPr eaLnBrk="1" hangingPunct="1">
                <a:spcBef>
                  <a:spcPct val="0"/>
                </a:spcBef>
              </a:pPr>
              <a:t>10/17/2022</a:t>
            </a:fld>
            <a:endParaRPr lang="en-US" altLang="en-US"/>
          </a:p>
        </p:txBody>
      </p:sp>
      <p:sp>
        <p:nvSpPr>
          <p:cNvPr id="131075"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1076"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01C3D0E-C3E2-4A7A-9520-AA3C3FB1B107}" type="datetime1">
              <a:rPr lang="en-US" altLang="en-US"/>
              <a:pPr algn="r" eaLnBrk="1" hangingPunct="1">
                <a:spcBef>
                  <a:spcPct val="0"/>
                </a:spcBef>
              </a:pPr>
              <a:t>10/17/2022</a:t>
            </a:fld>
            <a:endParaRPr lang="en-US" altLang="en-US"/>
          </a:p>
        </p:txBody>
      </p:sp>
      <p:sp>
        <p:nvSpPr>
          <p:cNvPr id="131077"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DF6C4D2-70EB-46EC-814D-815CF959852A}" type="slidenum">
              <a:rPr lang="en-US" altLang="en-US" smtClean="0"/>
              <a:pPr eaLnBrk="1" hangingPunct="1">
                <a:spcBef>
                  <a:spcPct val="0"/>
                </a:spcBef>
              </a:pPr>
              <a:t>15</a:t>
            </a:fld>
            <a:endParaRPr lang="en-US" altLang="en-US"/>
          </a:p>
        </p:txBody>
      </p:sp>
      <p:sp>
        <p:nvSpPr>
          <p:cNvPr id="131078"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2B57BB8-76A2-476C-A21B-CC69AADFCADE}" type="slidenum">
              <a:rPr lang="en-US" altLang="en-US">
                <a:latin typeface="Times" pitchFamily="18" charset="0"/>
              </a:rPr>
              <a:pPr algn="r" eaLnBrk="1" hangingPunct="1">
                <a:spcBef>
                  <a:spcPct val="0"/>
                </a:spcBef>
              </a:pPr>
              <a:t>15</a:t>
            </a:fld>
            <a:endParaRPr lang="en-US" altLang="en-US">
              <a:latin typeface="Times" pitchFamily="18" charset="0"/>
            </a:endParaRPr>
          </a:p>
        </p:txBody>
      </p:sp>
      <p:sp>
        <p:nvSpPr>
          <p:cNvPr id="1310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80" name="Rectangle 3"/>
          <p:cNvSpPr>
            <a:spLocks noGrp="1" noChangeArrowheads="1"/>
          </p:cNvSpPr>
          <p:nvPr>
            <p:ph type="body" idx="1"/>
          </p:nvPr>
        </p:nvSpPr>
        <p:spPr>
          <a:xfrm>
            <a:off x="233363" y="4403725"/>
            <a:ext cx="6286500" cy="4325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FC50860-5724-47A8-BC2D-8D5B14BA1A8B}" type="datetime1">
              <a:rPr lang="en-US" altLang="en-US" smtClean="0"/>
              <a:pPr eaLnBrk="1" hangingPunct="1">
                <a:spcBef>
                  <a:spcPct val="0"/>
                </a:spcBef>
              </a:pPr>
              <a:t>10/17/2022</a:t>
            </a:fld>
            <a:endParaRPr lang="en-US" altLang="en-US"/>
          </a:p>
        </p:txBody>
      </p:sp>
      <p:sp>
        <p:nvSpPr>
          <p:cNvPr id="131075"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1076"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01C3D0E-C3E2-4A7A-9520-AA3C3FB1B107}" type="datetime1">
              <a:rPr lang="en-US" altLang="en-US"/>
              <a:pPr algn="r" eaLnBrk="1" hangingPunct="1">
                <a:spcBef>
                  <a:spcPct val="0"/>
                </a:spcBef>
              </a:pPr>
              <a:t>10/17/2022</a:t>
            </a:fld>
            <a:endParaRPr lang="en-US" altLang="en-US"/>
          </a:p>
        </p:txBody>
      </p:sp>
      <p:sp>
        <p:nvSpPr>
          <p:cNvPr id="131077"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DF6C4D2-70EB-46EC-814D-815CF959852A}" type="slidenum">
              <a:rPr lang="en-US" altLang="en-US" smtClean="0"/>
              <a:pPr eaLnBrk="1" hangingPunct="1">
                <a:spcBef>
                  <a:spcPct val="0"/>
                </a:spcBef>
              </a:pPr>
              <a:t>16</a:t>
            </a:fld>
            <a:endParaRPr lang="en-US" altLang="en-US"/>
          </a:p>
        </p:txBody>
      </p:sp>
      <p:sp>
        <p:nvSpPr>
          <p:cNvPr id="131078" name="Rectangle 7"/>
          <p:cNvSpPr txBox="1">
            <a:spLocks noGrp="1" noChangeArrowheads="1"/>
          </p:cNvSpPr>
          <p:nvPr/>
        </p:nvSpPr>
        <p:spPr bwMode="auto">
          <a:xfrm>
            <a:off x="3956050" y="8805863"/>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nchor="b"/>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2B57BB8-76A2-476C-A21B-CC69AADFCADE}" type="slidenum">
              <a:rPr lang="en-US" altLang="en-US">
                <a:latin typeface="Times" pitchFamily="18" charset="0"/>
              </a:rPr>
              <a:pPr algn="r" eaLnBrk="1" hangingPunct="1">
                <a:spcBef>
                  <a:spcPct val="0"/>
                </a:spcBef>
              </a:pPr>
              <a:t>16</a:t>
            </a:fld>
            <a:endParaRPr lang="en-US" altLang="en-US">
              <a:latin typeface="Times" pitchFamily="18" charset="0"/>
            </a:endParaRPr>
          </a:p>
        </p:txBody>
      </p:sp>
      <p:sp>
        <p:nvSpPr>
          <p:cNvPr id="1310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80" name="Rectangle 3"/>
          <p:cNvSpPr>
            <a:spLocks noGrp="1" noChangeArrowheads="1"/>
          </p:cNvSpPr>
          <p:nvPr>
            <p:ph type="body" idx="1"/>
          </p:nvPr>
        </p:nvSpPr>
        <p:spPr>
          <a:xfrm>
            <a:off x="233363" y="4403725"/>
            <a:ext cx="6286500" cy="4325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z="1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9DAE5A9-F0BB-4D5C-B8B1-E8668469099B}" type="datetime1">
              <a:rPr lang="en-US" altLang="en-US" smtClean="0"/>
              <a:pPr eaLnBrk="1" hangingPunct="1">
                <a:spcBef>
                  <a:spcPct val="0"/>
                </a:spcBef>
              </a:pPr>
              <a:t>10/17/2022</a:t>
            </a:fld>
            <a:endParaRPr lang="en-US" altLang="en-US"/>
          </a:p>
        </p:txBody>
      </p:sp>
      <p:sp>
        <p:nvSpPr>
          <p:cNvPr id="137219"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7220"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0408CB35-2E25-4D3B-A390-8497EFE63BF7}" type="datetime1">
              <a:rPr lang="en-US" altLang="en-US"/>
              <a:pPr algn="r" eaLnBrk="1" hangingPunct="1">
                <a:spcBef>
                  <a:spcPct val="0"/>
                </a:spcBef>
              </a:pPr>
              <a:t>10/17/2022</a:t>
            </a:fld>
            <a:endParaRPr lang="en-US" altLang="en-US"/>
          </a:p>
        </p:txBody>
      </p:sp>
      <p:sp>
        <p:nvSpPr>
          <p:cNvPr id="137221"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290516E-9E4A-40E0-AE6C-B84DB16A8464}" type="slidenum">
              <a:rPr lang="en-US" altLang="en-US" smtClean="0"/>
              <a:pPr eaLnBrk="1" hangingPunct="1">
                <a:spcBef>
                  <a:spcPct val="0"/>
                </a:spcBef>
              </a:pPr>
              <a:t>20</a:t>
            </a:fld>
            <a:endParaRPr lang="en-US" altLang="en-US"/>
          </a:p>
        </p:txBody>
      </p:sp>
      <p:sp>
        <p:nvSpPr>
          <p:cNvPr id="1372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Date Placeholder 2"/>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EB3A8B7-67BC-4D4B-8DAB-154A567CE21C}" type="datetime1">
              <a:rPr lang="en-US" altLang="en-US" smtClean="0"/>
              <a:pPr eaLnBrk="1" hangingPunct="1">
                <a:spcBef>
                  <a:spcPct val="0"/>
                </a:spcBef>
              </a:pPr>
              <a:t>10/17/2022</a:t>
            </a:fld>
            <a:endParaRPr lang="en-US" altLang="en-US"/>
          </a:p>
        </p:txBody>
      </p:sp>
      <p:sp>
        <p:nvSpPr>
          <p:cNvPr id="139267" name="Header Placeholder 1"/>
          <p:cNvSpPr>
            <a:spLocks noGrp="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en-US" altLang="en-US"/>
              <a:t>Impact of Fear on Memory</a:t>
            </a:r>
          </a:p>
        </p:txBody>
      </p:sp>
      <p:sp>
        <p:nvSpPr>
          <p:cNvPr id="139268" name="Date Placeholder 2"/>
          <p:cNvSpPr txBox="1">
            <a:spLocks noGrp="1"/>
          </p:cNvSpPr>
          <p:nvPr/>
        </p:nvSpPr>
        <p:spPr bwMode="auto">
          <a:xfrm>
            <a:off x="3956050" y="0"/>
            <a:ext cx="30273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85" tIns="46442" rIns="92885" bIns="46442"/>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B26B5F4-B94B-493C-B251-F2CE4423B307}" type="datetime1">
              <a:rPr lang="en-US" altLang="en-US"/>
              <a:pPr algn="r" eaLnBrk="1" hangingPunct="1">
                <a:spcBef>
                  <a:spcPct val="0"/>
                </a:spcBef>
              </a:pPr>
              <a:t>10/17/2022</a:t>
            </a:fld>
            <a:endParaRPr lang="en-US" altLang="en-US"/>
          </a:p>
        </p:txBody>
      </p:sp>
      <p:sp>
        <p:nvSpPr>
          <p:cNvPr id="139269" name="Slide Number Placeholder 6"/>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Calibri" pitchFamily="34" charset="0"/>
              </a:defRPr>
            </a:lvl1pPr>
            <a:lvl2pPr marL="742950" indent="-285750" defTabSz="928688" eaLnBrk="0" hangingPunct="0">
              <a:spcBef>
                <a:spcPct val="30000"/>
              </a:spcBef>
              <a:defRPr sz="1200">
                <a:solidFill>
                  <a:schemeClr val="tx1"/>
                </a:solidFill>
                <a:latin typeface="Calibri" pitchFamily="34" charset="0"/>
              </a:defRPr>
            </a:lvl2pPr>
            <a:lvl3pPr marL="1143000" indent="-228600" defTabSz="928688" eaLnBrk="0" hangingPunct="0">
              <a:spcBef>
                <a:spcPct val="30000"/>
              </a:spcBef>
              <a:defRPr sz="1200">
                <a:solidFill>
                  <a:schemeClr val="tx1"/>
                </a:solidFill>
                <a:latin typeface="Calibri" pitchFamily="34" charset="0"/>
              </a:defRPr>
            </a:lvl3pPr>
            <a:lvl4pPr marL="1600200" indent="-228600" defTabSz="928688" eaLnBrk="0" hangingPunct="0">
              <a:spcBef>
                <a:spcPct val="30000"/>
              </a:spcBef>
              <a:defRPr sz="1200">
                <a:solidFill>
                  <a:schemeClr val="tx1"/>
                </a:solidFill>
                <a:latin typeface="Calibri" pitchFamily="34" charset="0"/>
              </a:defRPr>
            </a:lvl4pPr>
            <a:lvl5pPr marL="2057400" indent="-228600" defTabSz="928688" eaLnBrk="0" hangingPunct="0">
              <a:spcBef>
                <a:spcPct val="30000"/>
              </a:spcBef>
              <a:defRPr sz="1200">
                <a:solidFill>
                  <a:schemeClr val="tx1"/>
                </a:solidFill>
                <a:latin typeface="Calibri" pitchFamily="34" charset="0"/>
              </a:defRPr>
            </a:lvl5pPr>
            <a:lvl6pPr marL="2514600" indent="-228600" defTabSz="928688" eaLnBrk="0" fontAlgn="base" hangingPunct="0">
              <a:spcBef>
                <a:spcPct val="30000"/>
              </a:spcBef>
              <a:spcAft>
                <a:spcPct val="0"/>
              </a:spcAft>
              <a:defRPr sz="1200">
                <a:solidFill>
                  <a:schemeClr val="tx1"/>
                </a:solidFill>
                <a:latin typeface="Calibri" pitchFamily="34" charset="0"/>
              </a:defRPr>
            </a:lvl6pPr>
            <a:lvl7pPr marL="2971800" indent="-228600" defTabSz="928688" eaLnBrk="0" fontAlgn="base" hangingPunct="0">
              <a:spcBef>
                <a:spcPct val="30000"/>
              </a:spcBef>
              <a:spcAft>
                <a:spcPct val="0"/>
              </a:spcAft>
              <a:defRPr sz="1200">
                <a:solidFill>
                  <a:schemeClr val="tx1"/>
                </a:solidFill>
                <a:latin typeface="Calibri" pitchFamily="34" charset="0"/>
              </a:defRPr>
            </a:lvl7pPr>
            <a:lvl8pPr marL="3429000" indent="-228600" defTabSz="928688" eaLnBrk="0" fontAlgn="base" hangingPunct="0">
              <a:spcBef>
                <a:spcPct val="30000"/>
              </a:spcBef>
              <a:spcAft>
                <a:spcPct val="0"/>
              </a:spcAft>
              <a:defRPr sz="1200">
                <a:solidFill>
                  <a:schemeClr val="tx1"/>
                </a:solidFill>
                <a:latin typeface="Calibri" pitchFamily="34" charset="0"/>
              </a:defRPr>
            </a:lvl8pPr>
            <a:lvl9pPr marL="3886200" indent="-228600" defTabSz="92868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FF47026-A86E-4ECC-AD78-BBBD69031598}" type="slidenum">
              <a:rPr lang="en-US" altLang="en-US" smtClean="0"/>
              <a:pPr eaLnBrk="1" hangingPunct="1">
                <a:spcBef>
                  <a:spcPct val="0"/>
                </a:spcBef>
              </a:pPr>
              <a:t>29</a:t>
            </a:fld>
            <a:endParaRPr lang="en-US" altLang="en-US"/>
          </a:p>
        </p:txBody>
      </p:sp>
      <p:sp>
        <p:nvSpPr>
          <p:cNvPr id="1392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1F1C-5F3C-464D-98B5-D076C41C8A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F5441E-E4EE-40C3-A458-BDC8998F56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58CA5-F0AF-4F0D-BDF4-44E1859F8DE2}"/>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D91FABEF-E169-46A5-BBB9-B1294D5B3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149DB-35A3-4829-81EF-C396892A97F9}"/>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4216201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D7DA4-095A-45C4-A237-F18C8852D4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A6B1A-D8F8-4834-A568-1955505B3A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7EFCF7-9873-474F-8A2C-7FEA812AA906}"/>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D32DE55F-A165-4330-8167-52CA72D33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043EB-1F59-4D56-AF99-C549528CBC05}"/>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2912008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A1AB40-950C-4B14-B5A8-0D7325895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6AA824-F22D-404A-B778-EEEE7AB757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9542F2-A48A-4D09-9179-6636B4656A13}"/>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D9A6F930-FA3A-4B1B-A965-C91CA26243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EE692-7DED-4F76-9AD1-9A6169728593}"/>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1261824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A7E-3F1D-4BAD-A289-D42DB5CB2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F90870-C0D1-4C6F-8BE0-179295DFC9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0C64F-0C38-4851-8488-950891E466AB}"/>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31C6DC9A-104F-47F7-8ADC-16F1C01EC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2C8FF3-C376-4204-AF23-BBA41FEE9C87}"/>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3658031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72120-62FB-4392-A953-5B8C8AA1C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09873-DA52-4B98-902B-D6BADEEF19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DA37F-BD8F-4C88-BA2E-DF984ABCEF29}"/>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AF98FDB0-EEF9-45BD-946A-3F290E636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4E10-9195-402B-97F9-E7A530DFB1A5}"/>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262990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54C5-DF7E-4492-9350-491A10C07A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E95E59-5A83-4D5D-9CC0-BE35FC9F71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B5F1EB-D127-4F1A-92DB-5712CD67E0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AB897F-C210-4506-8453-29511B174B26}"/>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6" name="Footer Placeholder 5">
            <a:extLst>
              <a:ext uri="{FF2B5EF4-FFF2-40B4-BE49-F238E27FC236}">
                <a16:creationId xmlns:a16="http://schemas.microsoft.com/office/drawing/2014/main" id="{8F30E98A-E606-4DD3-AC77-A678BC86E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7B4DD-59C2-48D7-836C-00146CC1AE1B}"/>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372080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2DE34-40C6-4408-9C00-7F925E7284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ECC7E6-C749-494C-AB4D-1647C803A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5DB8DB-E9C1-4DF2-9168-D0BFFBD4D9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775D74-7699-4E27-95AA-46A3A7493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D461D5-6E5D-409F-B60A-CBFC003386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D690F3-53DB-4DD0-88BC-8152614DBC4F}"/>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8" name="Footer Placeholder 7">
            <a:extLst>
              <a:ext uri="{FF2B5EF4-FFF2-40B4-BE49-F238E27FC236}">
                <a16:creationId xmlns:a16="http://schemas.microsoft.com/office/drawing/2014/main" id="{6299B8DF-5117-4B60-9835-83984FA943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5DEC4E-60FB-4546-A2AF-A1B6A601EB8C}"/>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160141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18E32-9E1B-4DCF-ACBF-772F8683C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E46EBF-A128-431B-9D39-797E434266C4}"/>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4" name="Footer Placeholder 3">
            <a:extLst>
              <a:ext uri="{FF2B5EF4-FFF2-40B4-BE49-F238E27FC236}">
                <a16:creationId xmlns:a16="http://schemas.microsoft.com/office/drawing/2014/main" id="{24D5B637-1F20-4A35-BC7B-D7D11662BD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3A4A1B-B5B8-4117-9B36-7D0536FB2A7C}"/>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1784621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9CB5E-673A-4E6E-B62B-F4C66587DB96}"/>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3" name="Footer Placeholder 2">
            <a:extLst>
              <a:ext uri="{FF2B5EF4-FFF2-40B4-BE49-F238E27FC236}">
                <a16:creationId xmlns:a16="http://schemas.microsoft.com/office/drawing/2014/main" id="{CFBCD432-478A-47EA-A8B8-BDE6C5EBDF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2AEBD5-1A9F-4013-A892-A3424480C939}"/>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3810919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A8F3-5666-44F7-9A50-4A64D4B7D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48FFE1-FD08-47D4-90DB-09BD56292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19A1B0-AD74-43B4-8E45-4B9614BC9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89531A-A94A-4E22-802D-12CC77FC2B8A}"/>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6" name="Footer Placeholder 5">
            <a:extLst>
              <a:ext uri="{FF2B5EF4-FFF2-40B4-BE49-F238E27FC236}">
                <a16:creationId xmlns:a16="http://schemas.microsoft.com/office/drawing/2014/main" id="{4E3CFF1F-2B85-40E9-A78F-16EC67D3E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63D50-B776-43AE-BC96-F43D0C202F04}"/>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37940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E564D-E4F7-40BF-B6D2-16AE4AE82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7EEFC9-42E9-44A7-88A4-8526B8DC86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D19171-1A5A-4C16-826E-2BECB8CD8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C1AF1F-E757-4CAC-90B8-BDCDF82E23CC}"/>
              </a:ext>
            </a:extLst>
          </p:cNvPr>
          <p:cNvSpPr>
            <a:spLocks noGrp="1"/>
          </p:cNvSpPr>
          <p:nvPr>
            <p:ph type="dt" sz="half" idx="10"/>
          </p:nvPr>
        </p:nvSpPr>
        <p:spPr/>
        <p:txBody>
          <a:bodyPr/>
          <a:lstStyle/>
          <a:p>
            <a:fld id="{A582AF5D-3484-41EF-A3AA-D1327F9919D1}" type="datetimeFigureOut">
              <a:rPr lang="en-US" smtClean="0"/>
              <a:t>10/17/2022</a:t>
            </a:fld>
            <a:endParaRPr lang="en-US"/>
          </a:p>
        </p:txBody>
      </p:sp>
      <p:sp>
        <p:nvSpPr>
          <p:cNvPr id="6" name="Footer Placeholder 5">
            <a:extLst>
              <a:ext uri="{FF2B5EF4-FFF2-40B4-BE49-F238E27FC236}">
                <a16:creationId xmlns:a16="http://schemas.microsoft.com/office/drawing/2014/main" id="{0EE3A8A2-A530-49B1-9D8F-538F012DE1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EB6EF-85D9-408D-8203-73F0B5373C4A}"/>
              </a:ext>
            </a:extLst>
          </p:cNvPr>
          <p:cNvSpPr>
            <a:spLocks noGrp="1"/>
          </p:cNvSpPr>
          <p:nvPr>
            <p:ph type="sldNum" sz="quarter" idx="12"/>
          </p:nvPr>
        </p:nvSpPr>
        <p:spPr/>
        <p:txBody>
          <a:bodyPr/>
          <a:lstStyle/>
          <a:p>
            <a:fld id="{7C286CDE-4F94-48D9-BF85-298109E2C713}" type="slidenum">
              <a:rPr lang="en-US" smtClean="0"/>
              <a:t>‹#›</a:t>
            </a:fld>
            <a:endParaRPr lang="en-US"/>
          </a:p>
        </p:txBody>
      </p:sp>
    </p:spTree>
    <p:extLst>
      <p:ext uri="{BB962C8B-B14F-4D97-AF65-F5344CB8AC3E}">
        <p14:creationId xmlns:p14="http://schemas.microsoft.com/office/powerpoint/2010/main" val="1656413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E1DF3D-FC0C-4113-9427-F2957DF7A2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0F11E7-5707-48FF-9433-E9D26AE250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75E3DC-10CD-495A-9E97-B3D916F1B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2AF5D-3484-41EF-A3AA-D1327F9919D1}" type="datetimeFigureOut">
              <a:rPr lang="en-US" smtClean="0"/>
              <a:t>10/17/2022</a:t>
            </a:fld>
            <a:endParaRPr lang="en-US"/>
          </a:p>
        </p:txBody>
      </p:sp>
      <p:sp>
        <p:nvSpPr>
          <p:cNvPr id="5" name="Footer Placeholder 4">
            <a:extLst>
              <a:ext uri="{FF2B5EF4-FFF2-40B4-BE49-F238E27FC236}">
                <a16:creationId xmlns:a16="http://schemas.microsoft.com/office/drawing/2014/main" id="{896805A6-C53C-49C7-B0AE-9FADA6383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E4213A-F9B2-4B9B-8320-CD9372DA9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86CDE-4F94-48D9-BF85-298109E2C713}" type="slidenum">
              <a:rPr lang="en-US" smtClean="0"/>
              <a:t>‹#›</a:t>
            </a:fld>
            <a:endParaRPr lang="en-US"/>
          </a:p>
        </p:txBody>
      </p:sp>
    </p:spTree>
    <p:extLst>
      <p:ext uri="{BB962C8B-B14F-4D97-AF65-F5344CB8AC3E}">
        <p14:creationId xmlns:p14="http://schemas.microsoft.com/office/powerpoint/2010/main" val="4129439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1.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6.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medicineslawandpolicy.org/2020/02/time-for-new-pharmaceutical-innovation-model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0.wdp"/></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44.jpg"/><Relationship Id="rId5" Type="http://schemas.microsoft.com/office/2007/relationships/hdphoto" Target="../media/hdphoto11.wdp"/><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7.png"/><Relationship Id="rId1" Type="http://schemas.openxmlformats.org/officeDocument/2006/relationships/slideLayout" Target="../slideLayouts/slideLayout6.xml"/><Relationship Id="rId4" Type="http://schemas.microsoft.com/office/2007/relationships/hdphoto" Target="../media/hdphoto12.wdp"/></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ireworks&#10;&#10;Description automatically generated">
            <a:extLst>
              <a:ext uri="{FF2B5EF4-FFF2-40B4-BE49-F238E27FC236}">
                <a16:creationId xmlns:a16="http://schemas.microsoft.com/office/drawing/2014/main" id="{BEECC7BE-969E-4B72-9C62-E3DDF6CC3D88}"/>
              </a:ext>
            </a:extLst>
          </p:cNvPr>
          <p:cNvPicPr>
            <a:picLocks noChangeAspect="1"/>
          </p:cNvPicPr>
          <p:nvPr/>
        </p:nvPicPr>
        <p:blipFill rotWithShape="1">
          <a:blip r:embed="rId2">
            <a:extLst>
              <a:ext uri="{28A0092B-C50C-407E-A947-70E740481C1C}">
                <a14:useLocalDpi xmlns:a14="http://schemas.microsoft.com/office/drawing/2010/main" val="0"/>
              </a:ext>
            </a:extLst>
          </a:blip>
          <a:srcRect l="25022" t="9091" r="-1" b="-1"/>
          <a:stretch/>
        </p:blipFill>
        <p:spPr>
          <a:xfrm>
            <a:off x="3523488" y="10"/>
            <a:ext cx="8668512" cy="6857990"/>
          </a:xfrm>
          <a:prstGeom prst="rect">
            <a:avLst/>
          </a:prstGeom>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5F190E-DD2B-4019-B01A-3DA0EF063D1D}"/>
              </a:ext>
            </a:extLst>
          </p:cNvPr>
          <p:cNvSpPr>
            <a:spLocks noGrp="1"/>
          </p:cNvSpPr>
          <p:nvPr>
            <p:ph type="ctrTitle"/>
          </p:nvPr>
        </p:nvSpPr>
        <p:spPr>
          <a:xfrm>
            <a:off x="477981" y="1122363"/>
            <a:ext cx="4023360" cy="3204134"/>
          </a:xfrm>
        </p:spPr>
        <p:txBody>
          <a:bodyPr anchor="b">
            <a:normAutofit/>
          </a:bodyPr>
          <a:lstStyle/>
          <a:p>
            <a:pPr algn="l"/>
            <a:r>
              <a:rPr lang="en-US" sz="4800"/>
              <a:t>Effects of Trauma</a:t>
            </a:r>
          </a:p>
        </p:txBody>
      </p:sp>
      <p:sp>
        <p:nvSpPr>
          <p:cNvPr id="3" name="Subtitle 2">
            <a:extLst>
              <a:ext uri="{FF2B5EF4-FFF2-40B4-BE49-F238E27FC236}">
                <a16:creationId xmlns:a16="http://schemas.microsoft.com/office/drawing/2014/main" id="{67DD7964-89F6-45BA-9871-9EDE6F2CA3B8}"/>
              </a:ext>
            </a:extLst>
          </p:cNvPr>
          <p:cNvSpPr>
            <a:spLocks noGrp="1"/>
          </p:cNvSpPr>
          <p:nvPr>
            <p:ph type="subTitle" idx="1"/>
          </p:nvPr>
        </p:nvSpPr>
        <p:spPr>
          <a:xfrm>
            <a:off x="477980" y="4872922"/>
            <a:ext cx="4023359" cy="1208141"/>
          </a:xfrm>
        </p:spPr>
        <p:txBody>
          <a:bodyPr>
            <a:normAutofit/>
          </a:bodyPr>
          <a:lstStyle/>
          <a:p>
            <a:pPr algn="l"/>
            <a:endParaRPr lang="en-US" sz="2000"/>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350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animal&#10;&#10;Description automatically generated">
            <a:extLst>
              <a:ext uri="{FF2B5EF4-FFF2-40B4-BE49-F238E27FC236}">
                <a16:creationId xmlns:a16="http://schemas.microsoft.com/office/drawing/2014/main" id="{200318D0-B34E-4201-BCF2-F08CEC67EF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200"/>
          <a:stretch/>
        </p:blipFill>
        <p:spPr>
          <a:xfrm>
            <a:off x="3523488" y="10"/>
            <a:ext cx="8668512" cy="6857990"/>
          </a:xfrm>
          <a:prstGeom prst="rect">
            <a:avLst/>
          </a:prstGeom>
        </p:spPr>
      </p:pic>
      <p:sp>
        <p:nvSpPr>
          <p:cNvPr id="27" name="Rectangle 2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0A2B5B0-50D5-4C07-B927-BF98ED1E4F74}"/>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What Happens To Us Physiologically?</a:t>
            </a:r>
          </a:p>
        </p:txBody>
      </p:sp>
      <p:sp>
        <p:nvSpPr>
          <p:cNvPr id="29" name="Rectangle 2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C4537C6-5932-4B65-8079-897009C352A3}"/>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2D7B4E74-FF03-49C5-9E80-933EA4B2E142}" type="slidenum">
              <a:rPr lang="en-US">
                <a:solidFill>
                  <a:schemeClr val="tx1"/>
                </a:solidFill>
                <a:latin typeface="Calibri" panose="020F0502020204030204"/>
              </a:rPr>
              <a:pPr>
                <a:spcAft>
                  <a:spcPts val="600"/>
                </a:spcAft>
                <a:defRPr/>
              </a:pPr>
              <a:t>10</a:t>
            </a:fld>
            <a:endParaRPr lang="en-US">
              <a:solidFill>
                <a:schemeClr val="tx1"/>
              </a:solidFill>
              <a:latin typeface="Calibri" panose="020F0502020204030204"/>
            </a:endParaRPr>
          </a:p>
        </p:txBody>
      </p:sp>
    </p:spTree>
    <p:extLst>
      <p:ext uri="{BB962C8B-B14F-4D97-AF65-F5344CB8AC3E}">
        <p14:creationId xmlns:p14="http://schemas.microsoft.com/office/powerpoint/2010/main" val="38798450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36" name="Rectangle 8"/>
          <p:cNvSpPr>
            <a:spLocks noGrp="1" noChangeArrowheads="1"/>
          </p:cNvSpPr>
          <p:nvPr>
            <p:ph type="title" idx="4294967295"/>
          </p:nvPr>
        </p:nvSpPr>
        <p:spPr>
          <a:xfrm>
            <a:off x="728663" y="1422400"/>
            <a:ext cx="4505552" cy="2387600"/>
          </a:xfrm>
        </p:spPr>
        <p:txBody>
          <a:bodyPr vert="horz" lIns="91440" tIns="45720" rIns="91440" bIns="45720" rtlCol="0" anchor="b">
            <a:normAutofit/>
          </a:bodyPr>
          <a:lstStyle/>
          <a:p>
            <a:r>
              <a:rPr lang="en-US" altLang="en-US" sz="3500" b="1" dirty="0">
                <a:solidFill>
                  <a:schemeClr val="bg1"/>
                </a:solidFill>
              </a:rPr>
              <a:t>Some sense become dominant and some senses are diminished.</a:t>
            </a:r>
            <a:br>
              <a:rPr lang="en-US" altLang="en-US" sz="3500" b="1" dirty="0">
                <a:solidFill>
                  <a:schemeClr val="bg1"/>
                </a:solidFill>
              </a:rPr>
            </a:br>
            <a:endParaRPr lang="en-US" altLang="en-US" sz="3500" b="1" dirty="0">
              <a:solidFill>
                <a:schemeClr val="bg1"/>
              </a:solidFill>
            </a:endParaRPr>
          </a:p>
        </p:txBody>
      </p:sp>
      <p:sp>
        <p:nvSpPr>
          <p:cNvPr id="77" name="Freeform: Shape 76">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9638" name="Picture 5" descr="Eye"/>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39805" y="2663211"/>
            <a:ext cx="3408121" cy="34081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descr="HZ082A"/>
          <p:cNvPicPr>
            <a:picLocks noChangeAspect="1" noChangeArrowheads="1"/>
          </p:cNvPicPr>
          <p:nvPr/>
        </p:nvPicPr>
        <p:blipFill>
          <a:blip r:embed="rId3">
            <a:extLst>
              <a:ext uri="{28A0092B-C50C-407E-A947-70E740481C1C}">
                <a14:useLocalDpi xmlns:a14="http://schemas.microsoft.com/office/drawing/2010/main" val="0"/>
              </a:ext>
            </a:extLst>
          </a:blip>
          <a:srcRect t="16751" b="19289"/>
          <a:stretch>
            <a:fillRect/>
          </a:stretch>
        </p:blipFill>
        <p:spPr bwMode="auto">
          <a:xfrm>
            <a:off x="5756393" y="1002930"/>
            <a:ext cx="3105975" cy="19865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Slide Number Placeholder 3"/>
          <p:cNvSpPr>
            <a:spLocks noGrp="1"/>
          </p:cNvSpPr>
          <p:nvPr>
            <p:ph type="sldNum" sz="quarter" idx="12"/>
          </p:nvPr>
        </p:nvSpPr>
        <p:spPr>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1F391F62-3375-4CFB-B0BB-1620042DC192}" type="slidenum">
              <a:rPr lang="en-US" altLang="en-US" sz="1200">
                <a:solidFill>
                  <a:schemeClr val="bg1">
                    <a:lumMod val="50000"/>
                  </a:schemeClr>
                </a:solidFill>
                <a:latin typeface="+mn-lt"/>
              </a:rPr>
              <a:pPr eaLnBrk="1" hangingPunct="1">
                <a:spcBef>
                  <a:spcPct val="0"/>
                </a:spcBef>
                <a:spcAft>
                  <a:spcPts val="600"/>
                </a:spcAft>
                <a:buFontTx/>
                <a:buNone/>
              </a:pPr>
              <a:t>11</a:t>
            </a:fld>
            <a:endParaRPr lang="en-US" altLang="en-US" sz="1200">
              <a:solidFill>
                <a:schemeClr val="bg1">
                  <a:lumMod val="50000"/>
                </a:schemeClr>
              </a:solidFill>
              <a:latin typeface="+mn-lt"/>
            </a:endParaRPr>
          </a:p>
        </p:txBody>
      </p:sp>
      <p:sp>
        <p:nvSpPr>
          <p:cNvPr id="69637" name="Slide Number Placeholder 3"/>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spcAft>
                <a:spcPts val="600"/>
              </a:spcAft>
              <a:buFontTx/>
              <a:buNone/>
            </a:pPr>
            <a:fld id="{E3479789-D4DF-4E10-BB36-9FE847A77DD2}" type="slidenum">
              <a:rPr lang="en-US" altLang="en-US" sz="1400">
                <a:latin typeface="Times" pitchFamily="18" charset="0"/>
              </a:rPr>
              <a:pPr algn="r" eaLnBrk="1" hangingPunct="1">
                <a:spcBef>
                  <a:spcPct val="0"/>
                </a:spcBef>
                <a:spcAft>
                  <a:spcPts val="600"/>
                </a:spcAft>
                <a:buFontTx/>
                <a:buNone/>
              </a:pPr>
              <a:t>11</a:t>
            </a:fld>
            <a:endParaRPr lang="en-US" altLang="en-US" sz="1400">
              <a:latin typeface="Times" pitchFamily="18"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587" name="Rectangle 2"/>
          <p:cNvSpPr>
            <a:spLocks noGrp="1" noChangeArrowheads="1"/>
          </p:cNvSpPr>
          <p:nvPr>
            <p:ph type="title" idx="4294967295"/>
          </p:nvPr>
        </p:nvSpPr>
        <p:spPr>
          <a:xfrm>
            <a:off x="1014141" y="1450655"/>
            <a:ext cx="3932030" cy="3956690"/>
          </a:xfrm>
        </p:spPr>
        <p:txBody>
          <a:bodyPr vert="horz" lIns="91440" tIns="45720" rIns="91440" bIns="45720" rtlCol="0" anchor="ctr">
            <a:normAutofit/>
          </a:bodyPr>
          <a:lstStyle/>
          <a:p>
            <a:r>
              <a:rPr lang="en-US" altLang="en-US" sz="4800" b="1" kern="1200" dirty="0">
                <a:solidFill>
                  <a:schemeClr val="bg1"/>
                </a:solidFill>
                <a:latin typeface="+mj-lt"/>
                <a:ea typeface="+mj-ea"/>
                <a:cs typeface="+mj-cs"/>
              </a:rPr>
              <a:t>Reactions vary dependent on the person.</a:t>
            </a:r>
          </a:p>
        </p:txBody>
      </p:sp>
      <p:cxnSp>
        <p:nvCxnSpPr>
          <p:cNvPr id="76" name="Straight Connector 75">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7571" name="Rectangle 3"/>
          <p:cNvSpPr>
            <a:spLocks noGrp="1" noChangeArrowheads="1"/>
          </p:cNvSpPr>
          <p:nvPr>
            <p:ph type="body" idx="4294967295"/>
          </p:nvPr>
        </p:nvSpPr>
        <p:spPr>
          <a:xfrm>
            <a:off x="6096000" y="1108061"/>
            <a:ext cx="5008901" cy="4571972"/>
          </a:xfrm>
        </p:spPr>
        <p:txBody>
          <a:bodyPr vert="horz" lIns="91440" tIns="45720" rIns="91440" bIns="45720" rtlCol="0" anchor="ctr">
            <a:normAutofit lnSpcReduction="10000"/>
          </a:bodyPr>
          <a:lstStyle/>
          <a:p>
            <a:r>
              <a:rPr lang="en-US" altLang="en-US" sz="3200" b="1" dirty="0">
                <a:solidFill>
                  <a:schemeClr val="bg1"/>
                </a:solidFill>
              </a:rPr>
              <a:t>Perceptual narrowing or selective attention</a:t>
            </a:r>
          </a:p>
          <a:p>
            <a:r>
              <a:rPr lang="en-US" altLang="en-US" sz="3200" b="1" dirty="0">
                <a:solidFill>
                  <a:schemeClr val="bg1"/>
                </a:solidFill>
              </a:rPr>
              <a:t>Tactile sensations may also be tuned out.</a:t>
            </a:r>
          </a:p>
          <a:p>
            <a:r>
              <a:rPr lang="en-US" altLang="en-US" sz="3200" b="1" dirty="0">
                <a:solidFill>
                  <a:schemeClr val="bg1"/>
                </a:solidFill>
              </a:rPr>
              <a:t>Visual exclusion may occur due to low or no light survival environments.</a:t>
            </a:r>
          </a:p>
          <a:p>
            <a:r>
              <a:rPr lang="en-US" altLang="en-US" sz="3200" b="1" dirty="0">
                <a:solidFill>
                  <a:schemeClr val="bg1"/>
                </a:solidFill>
              </a:rPr>
              <a:t>Limits a person’s ability to process critical information.</a:t>
            </a:r>
          </a:p>
          <a:p>
            <a:endParaRPr lang="en-US" altLang="en-US" sz="2000" b="1" dirty="0">
              <a:solidFill>
                <a:schemeClr val="bg1"/>
              </a:solidFill>
            </a:endParaRPr>
          </a:p>
        </p:txBody>
      </p:sp>
      <p:sp>
        <p:nvSpPr>
          <p:cNvPr id="67586" name="Slide Number Placeholder 5"/>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spcAft>
                <a:spcPts val="600"/>
              </a:spcAft>
              <a:buFontTx/>
              <a:buNone/>
            </a:pPr>
            <a:fld id="{55B4DCC8-4A6B-4C89-9CD0-E1E6D6F51711}" type="slidenum">
              <a:rPr lang="en-US" altLang="en-US" sz="1400">
                <a:latin typeface="Times" pitchFamily="18" charset="0"/>
              </a:rPr>
              <a:pPr algn="r">
                <a:spcBef>
                  <a:spcPct val="0"/>
                </a:spcBef>
                <a:spcAft>
                  <a:spcPts val="600"/>
                </a:spcAft>
                <a:buFontTx/>
                <a:buNone/>
              </a:pPr>
              <a:t>12</a:t>
            </a:fld>
            <a:endParaRPr lang="en-US" altLang="en-US" sz="1400">
              <a:latin typeface="Times"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75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587" name="Rectangle 2"/>
          <p:cNvSpPr>
            <a:spLocks noGrp="1" noChangeArrowheads="1"/>
          </p:cNvSpPr>
          <p:nvPr>
            <p:ph type="title" idx="4294967295"/>
          </p:nvPr>
        </p:nvSpPr>
        <p:spPr>
          <a:xfrm>
            <a:off x="1014141" y="1450655"/>
            <a:ext cx="3932030" cy="3956690"/>
          </a:xfrm>
        </p:spPr>
        <p:txBody>
          <a:bodyPr vert="horz" lIns="91440" tIns="45720" rIns="91440" bIns="45720" rtlCol="0" anchor="ctr">
            <a:normAutofit/>
          </a:bodyPr>
          <a:lstStyle/>
          <a:p>
            <a:pPr algn="ctr"/>
            <a:r>
              <a:rPr lang="en-US" altLang="en-US" sz="7200" b="1" dirty="0">
                <a:solidFill>
                  <a:schemeClr val="bg1"/>
                </a:solidFill>
              </a:rPr>
              <a:t>Auditory Exclusion</a:t>
            </a:r>
            <a:endParaRPr lang="en-US" altLang="en-US" sz="7200" b="1" kern="1200" dirty="0">
              <a:solidFill>
                <a:schemeClr val="bg1"/>
              </a:solidFill>
              <a:latin typeface="+mj-lt"/>
              <a:ea typeface="+mj-ea"/>
              <a:cs typeface="+mj-cs"/>
            </a:endParaRPr>
          </a:p>
        </p:txBody>
      </p:sp>
      <p:cxnSp>
        <p:nvCxnSpPr>
          <p:cNvPr id="76" name="Straight Connector 75">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7571" name="Rectangle 3"/>
          <p:cNvSpPr>
            <a:spLocks noGrp="1" noChangeArrowheads="1"/>
          </p:cNvSpPr>
          <p:nvPr>
            <p:ph type="body" idx="4294967295"/>
          </p:nvPr>
        </p:nvSpPr>
        <p:spPr>
          <a:xfrm>
            <a:off x="6096000" y="1108061"/>
            <a:ext cx="5008901" cy="4571972"/>
          </a:xfrm>
        </p:spPr>
        <p:txBody>
          <a:bodyPr vert="horz" lIns="91440" tIns="45720" rIns="91440" bIns="45720" rtlCol="0" anchor="ctr">
            <a:normAutofit/>
          </a:bodyPr>
          <a:lstStyle/>
          <a:p>
            <a:r>
              <a:rPr lang="en-US" altLang="en-US" sz="3600" b="1" dirty="0">
                <a:solidFill>
                  <a:schemeClr val="bg1"/>
                </a:solidFill>
              </a:rPr>
              <a:t>Similar to Tunnel Vision</a:t>
            </a:r>
          </a:p>
          <a:p>
            <a:r>
              <a:rPr lang="en-US" altLang="en-US" sz="3600" b="1" dirty="0">
                <a:solidFill>
                  <a:schemeClr val="bg1"/>
                </a:solidFill>
              </a:rPr>
              <a:t>Far less known, but every bit as dangerous </a:t>
            </a:r>
          </a:p>
          <a:p>
            <a:r>
              <a:rPr lang="en-US" altLang="en-US" sz="3600" b="1" dirty="0">
                <a:solidFill>
                  <a:schemeClr val="bg1"/>
                </a:solidFill>
              </a:rPr>
              <a:t>Once the hormonal dump occurs, these reactions are very difficult to control</a:t>
            </a:r>
          </a:p>
        </p:txBody>
      </p:sp>
      <p:sp>
        <p:nvSpPr>
          <p:cNvPr id="67586" name="Slide Number Placeholder 5"/>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spcAft>
                <a:spcPts val="600"/>
              </a:spcAft>
              <a:buFontTx/>
              <a:buNone/>
            </a:pPr>
            <a:fld id="{55B4DCC8-4A6B-4C89-9CD0-E1E6D6F51711}" type="slidenum">
              <a:rPr lang="en-US" altLang="en-US" sz="1400">
                <a:latin typeface="Times" pitchFamily="18" charset="0"/>
              </a:rPr>
              <a:pPr algn="r">
                <a:spcBef>
                  <a:spcPct val="0"/>
                </a:spcBef>
                <a:spcAft>
                  <a:spcPts val="600"/>
                </a:spcAft>
                <a:buFontTx/>
                <a:buNone/>
              </a:pPr>
              <a:t>13</a:t>
            </a:fld>
            <a:endParaRPr lang="en-US" altLang="en-US" sz="1400">
              <a:latin typeface="Times" pitchFamily="18" charset="0"/>
            </a:endParaRPr>
          </a:p>
        </p:txBody>
      </p:sp>
    </p:spTree>
    <p:extLst>
      <p:ext uri="{BB962C8B-B14F-4D97-AF65-F5344CB8AC3E}">
        <p14:creationId xmlns:p14="http://schemas.microsoft.com/office/powerpoint/2010/main" val="21554320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7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75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75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2" descr="A blue car parked in a parking lot&#10;&#10;Description automatically generated">
            <a:extLst>
              <a:ext uri="{FF2B5EF4-FFF2-40B4-BE49-F238E27FC236}">
                <a16:creationId xmlns:a16="http://schemas.microsoft.com/office/drawing/2014/main" id="{08172ABB-97DA-42CF-88A6-4F030A3F89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2035" y="0"/>
            <a:ext cx="5041342" cy="3428998"/>
          </a:xfrm>
          <a:prstGeom prst="rect">
            <a:avLst/>
          </a:prstGeom>
          <a:ln>
            <a:noFill/>
          </a:ln>
          <a:effectLst>
            <a:softEdge rad="112500"/>
          </a:effectLst>
        </p:spPr>
      </p:pic>
      <p:pic>
        <p:nvPicPr>
          <p:cNvPr id="9" name="Picture 8" descr="A blue car parked in a parking lot&#10;&#10;Description automatically generated">
            <a:extLst>
              <a:ext uri="{FF2B5EF4-FFF2-40B4-BE49-F238E27FC236}">
                <a16:creationId xmlns:a16="http://schemas.microsoft.com/office/drawing/2014/main" id="{C66D07BA-BFD6-4F6B-AC1A-ADC22FBFB6D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388067"/>
            <a:ext cx="5462279" cy="3469934"/>
          </a:xfrm>
          <a:prstGeom prst="rect">
            <a:avLst/>
          </a:prstGeom>
          <a:ln>
            <a:noFill/>
          </a:ln>
          <a:effectLst>
            <a:softEdge rad="112500"/>
          </a:effectLst>
        </p:spPr>
      </p:pic>
      <p:pic>
        <p:nvPicPr>
          <p:cNvPr id="11" name="Picture 10" descr="A picture containing outdoor, person, street, riding&#10;&#10;Description automatically generated">
            <a:extLst>
              <a:ext uri="{FF2B5EF4-FFF2-40B4-BE49-F238E27FC236}">
                <a16:creationId xmlns:a16="http://schemas.microsoft.com/office/drawing/2014/main" id="{9FCF2BE2-F439-4F70-9332-0F32F5D4A316}"/>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462279" y="901148"/>
            <a:ext cx="6729722" cy="5008166"/>
          </a:xfrm>
          <a:prstGeom prst="rect">
            <a:avLst/>
          </a:prstGeom>
          <a:ln>
            <a:noFill/>
          </a:ln>
          <a:effectLst>
            <a:softEdge rad="112500"/>
          </a:effectLst>
        </p:spPr>
      </p:pic>
    </p:spTree>
    <p:extLst>
      <p:ext uri="{BB962C8B-B14F-4D97-AF65-F5344CB8AC3E}">
        <p14:creationId xmlns:p14="http://schemas.microsoft.com/office/powerpoint/2010/main" val="27220485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239621" name="Rectangle 135">
            <a:extLst>
              <a:ext uri="{FF2B5EF4-FFF2-40B4-BE49-F238E27FC236}">
                <a16:creationId xmlns:a16="http://schemas.microsoft.com/office/drawing/2014/main" id="{217BE31F-A129-45DD-8071-A63EC47D9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9622" name="Group 137">
            <a:extLst>
              <a:ext uri="{FF2B5EF4-FFF2-40B4-BE49-F238E27FC236}">
                <a16:creationId xmlns:a16="http://schemas.microsoft.com/office/drawing/2014/main" id="{7CA163AC-F477-454A-9FB4-81324C00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39" name="Freeform 5">
              <a:extLst>
                <a:ext uri="{FF2B5EF4-FFF2-40B4-BE49-F238E27FC236}">
                  <a16:creationId xmlns:a16="http://schemas.microsoft.com/office/drawing/2014/main" id="{609D7097-03A6-4239-A2E0-784E82C236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06513" y="0"/>
              <a:ext cx="3862388" cy="6843713"/>
            </a:xfrm>
            <a:custGeom>
              <a:avLst/>
              <a:gdLst>
                <a:gd name="T0" fmla="*/ 813 w 813"/>
                <a:gd name="T1" fmla="*/ 0 h 1440"/>
                <a:gd name="T2" fmla="*/ 435 w 813"/>
                <a:gd name="T3" fmla="*/ 1440 h 1440"/>
              </a:gdLst>
              <a:ahLst/>
              <a:cxnLst>
                <a:cxn ang="0">
                  <a:pos x="T0" y="T1"/>
                </a:cxn>
                <a:cxn ang="0">
                  <a:pos x="T2" y="T3"/>
                </a:cxn>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6">
              <a:extLst>
                <a:ext uri="{FF2B5EF4-FFF2-40B4-BE49-F238E27FC236}">
                  <a16:creationId xmlns:a16="http://schemas.microsoft.com/office/drawing/2014/main" id="{813887E5-2F5F-4C9D-92F5-F80D937A8D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26725" y="9525"/>
              <a:ext cx="1539875" cy="555625"/>
            </a:xfrm>
            <a:custGeom>
              <a:avLst/>
              <a:gdLst>
                <a:gd name="T0" fmla="*/ 324 w 324"/>
                <a:gd name="T1" fmla="*/ 117 h 117"/>
                <a:gd name="T2" fmla="*/ 0 w 324"/>
                <a:gd name="T3" fmla="*/ 0 h 117"/>
              </a:gdLst>
              <a:ahLst/>
              <a:cxnLst>
                <a:cxn ang="0">
                  <a:pos x="T0" y="T1"/>
                </a:cxn>
                <a:cxn ang="0">
                  <a:pos x="T2" y="T3"/>
                </a:cxn>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7">
              <a:extLst>
                <a:ext uri="{FF2B5EF4-FFF2-40B4-BE49-F238E27FC236}">
                  <a16:creationId xmlns:a16="http://schemas.microsoft.com/office/drawing/2014/main" id="{57A4F98D-BAD2-4F7F-93D3-FD86C479A9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47313" y="5013325"/>
              <a:ext cx="1919288" cy="1830388"/>
            </a:xfrm>
            <a:custGeom>
              <a:avLst/>
              <a:gdLst>
                <a:gd name="T0" fmla="*/ 0 w 404"/>
                <a:gd name="T1" fmla="*/ 385 h 385"/>
                <a:gd name="T2" fmla="*/ 404 w 404"/>
                <a:gd name="T3" fmla="*/ 0 h 385"/>
              </a:gdLst>
              <a:ahLst/>
              <a:cxnLst>
                <a:cxn ang="0">
                  <a:pos x="T0" y="T1"/>
                </a:cxn>
                <a:cxn ang="0">
                  <a:pos x="T2" y="T3"/>
                </a:cxn>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8">
              <a:extLst>
                <a:ext uri="{FF2B5EF4-FFF2-40B4-BE49-F238E27FC236}">
                  <a16:creationId xmlns:a16="http://schemas.microsoft.com/office/drawing/2014/main" id="{FBA2120E-6E1E-4A2B-9CD8-94C39AD806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775" y="0"/>
              <a:ext cx="3676650" cy="6843713"/>
            </a:xfrm>
            <a:custGeom>
              <a:avLst/>
              <a:gdLst>
                <a:gd name="T0" fmla="*/ 774 w 774"/>
                <a:gd name="T1" fmla="*/ 0 h 1440"/>
                <a:gd name="T2" fmla="*/ 411 w 774"/>
                <a:gd name="T3" fmla="*/ 1440 h 1440"/>
              </a:gdLst>
              <a:ahLst/>
              <a:cxnLst>
                <a:cxn ang="0">
                  <a:pos x="T0" y="T1"/>
                </a:cxn>
                <a:cxn ang="0">
                  <a:pos x="T2" y="T3"/>
                </a:cxn>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9">
              <a:extLst>
                <a:ext uri="{FF2B5EF4-FFF2-40B4-BE49-F238E27FC236}">
                  <a16:creationId xmlns:a16="http://schemas.microsoft.com/office/drawing/2014/main" id="{264DA4AC-C3A7-46CE-96BA-018B8FCFE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02988" y="9525"/>
              <a:ext cx="963613" cy="366713"/>
            </a:xfrm>
            <a:custGeom>
              <a:avLst/>
              <a:gdLst>
                <a:gd name="T0" fmla="*/ 203 w 203"/>
                <a:gd name="T1" fmla="*/ 77 h 77"/>
                <a:gd name="T2" fmla="*/ 0 w 203"/>
                <a:gd name="T3" fmla="*/ 0 h 77"/>
              </a:gdLst>
              <a:ahLst/>
              <a:cxnLst>
                <a:cxn ang="0">
                  <a:pos x="T0" y="T1"/>
                </a:cxn>
                <a:cxn ang="0">
                  <a:pos x="T2" y="T3"/>
                </a:cxn>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0">
              <a:extLst>
                <a:ext uri="{FF2B5EF4-FFF2-40B4-BE49-F238E27FC236}">
                  <a16:creationId xmlns:a16="http://schemas.microsoft.com/office/drawing/2014/main" id="{A73A5202-BD67-46B2-9FAB-C1B28AB424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4963" y="5275263"/>
              <a:ext cx="1666875" cy="1577975"/>
            </a:xfrm>
            <a:custGeom>
              <a:avLst/>
              <a:gdLst>
                <a:gd name="T0" fmla="*/ 0 w 351"/>
                <a:gd name="T1" fmla="*/ 332 h 332"/>
                <a:gd name="T2" fmla="*/ 351 w 351"/>
                <a:gd name="T3" fmla="*/ 0 h 332"/>
              </a:gdLst>
              <a:ahLst/>
              <a:cxnLst>
                <a:cxn ang="0">
                  <a:pos x="T0" y="T1"/>
                </a:cxn>
                <a:cxn ang="0">
                  <a:pos x="T2" y="T3"/>
                </a:cxn>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
              <a:extLst>
                <a:ext uri="{FF2B5EF4-FFF2-40B4-BE49-F238E27FC236}">
                  <a16:creationId xmlns:a16="http://schemas.microsoft.com/office/drawing/2014/main" id="{01E70EE5-EE26-44BD-A18E-777A1A3D5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621088" cy="6843713"/>
            </a:xfrm>
            <a:custGeom>
              <a:avLst/>
              <a:gdLst>
                <a:gd name="T0" fmla="*/ 762 w 762"/>
                <a:gd name="T1" fmla="*/ 0 h 1440"/>
                <a:gd name="T2" fmla="*/ 403 w 762"/>
                <a:gd name="T3" fmla="*/ 1440 h 1440"/>
              </a:gdLst>
              <a:ahLst/>
              <a:cxnLst>
                <a:cxn ang="0">
                  <a:pos x="T0" y="T1"/>
                </a:cxn>
                <a:cxn ang="0">
                  <a:pos x="T2" y="T3"/>
                </a:cxn>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2">
              <a:extLst>
                <a:ext uri="{FF2B5EF4-FFF2-40B4-BE49-F238E27FC236}">
                  <a16:creationId xmlns:a16="http://schemas.microsoft.com/office/drawing/2014/main" id="{504A980C-59CB-46F2-A571-87612CDD2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01438" y="9525"/>
              <a:ext cx="665163" cy="257175"/>
            </a:xfrm>
            <a:custGeom>
              <a:avLst/>
              <a:gdLst>
                <a:gd name="T0" fmla="*/ 140 w 140"/>
                <a:gd name="T1" fmla="*/ 54 h 54"/>
                <a:gd name="T2" fmla="*/ 0 w 140"/>
                <a:gd name="T3" fmla="*/ 0 h 54"/>
              </a:gdLst>
              <a:ahLst/>
              <a:cxnLst>
                <a:cxn ang="0">
                  <a:pos x="T0" y="T1"/>
                </a:cxn>
                <a:cxn ang="0">
                  <a:pos x="T2" y="T3"/>
                </a:cxn>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3">
              <a:extLst>
                <a:ext uri="{FF2B5EF4-FFF2-40B4-BE49-F238E27FC236}">
                  <a16:creationId xmlns:a16="http://schemas.microsoft.com/office/drawing/2014/main" id="{B353B73E-7D3C-4184-87FD-295B6B341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41013" y="5408613"/>
              <a:ext cx="1525588" cy="1435100"/>
            </a:xfrm>
            <a:custGeom>
              <a:avLst/>
              <a:gdLst>
                <a:gd name="T0" fmla="*/ 0 w 321"/>
                <a:gd name="T1" fmla="*/ 302 h 302"/>
                <a:gd name="T2" fmla="*/ 321 w 321"/>
                <a:gd name="T3" fmla="*/ 0 h 302"/>
              </a:gdLst>
              <a:ahLst/>
              <a:cxnLst>
                <a:cxn ang="0">
                  <a:pos x="T0" y="T1"/>
                </a:cxn>
                <a:cxn ang="0">
                  <a:pos x="T2" y="T3"/>
                </a:cxn>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4">
              <a:extLst>
                <a:ext uri="{FF2B5EF4-FFF2-40B4-BE49-F238E27FC236}">
                  <a16:creationId xmlns:a16="http://schemas.microsoft.com/office/drawing/2014/main" id="{2EF8F173-9834-4DD9-B995-3F8DAAAE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713" y="0"/>
              <a:ext cx="3244850" cy="6843713"/>
            </a:xfrm>
            <a:custGeom>
              <a:avLst/>
              <a:gdLst>
                <a:gd name="T0" fmla="*/ 683 w 683"/>
                <a:gd name="T1" fmla="*/ 0 h 1440"/>
                <a:gd name="T2" fmla="*/ 355 w 683"/>
                <a:gd name="T3" fmla="*/ 1440 h 1440"/>
              </a:gdLst>
              <a:ahLst/>
              <a:cxnLst>
                <a:cxn ang="0">
                  <a:pos x="T0" y="T1"/>
                </a:cxn>
                <a:cxn ang="0">
                  <a:pos x="T2" y="T3"/>
                </a:cxn>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5">
              <a:extLst>
                <a:ext uri="{FF2B5EF4-FFF2-40B4-BE49-F238E27FC236}">
                  <a16:creationId xmlns:a16="http://schemas.microsoft.com/office/drawing/2014/main" id="{8A9567B5-6E50-4B28-8AC5-CDC159A89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02938" y="5518150"/>
              <a:ext cx="1363663" cy="1325563"/>
            </a:xfrm>
            <a:custGeom>
              <a:avLst/>
              <a:gdLst>
                <a:gd name="T0" fmla="*/ 0 w 287"/>
                <a:gd name="T1" fmla="*/ 279 h 279"/>
                <a:gd name="T2" fmla="*/ 287 w 287"/>
                <a:gd name="T3" fmla="*/ 0 h 279"/>
              </a:gdLst>
              <a:ahLst/>
              <a:cxnLst>
                <a:cxn ang="0">
                  <a:pos x="T0" y="T1"/>
                </a:cxn>
                <a:cxn ang="0">
                  <a:pos x="T2" y="T3"/>
                </a:cxn>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6">
              <a:extLst>
                <a:ext uri="{FF2B5EF4-FFF2-40B4-BE49-F238E27FC236}">
                  <a16:creationId xmlns:a16="http://schemas.microsoft.com/office/drawing/2014/main" id="{F98F9214-A978-485D-814B-5FE3EC570B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9000" y="0"/>
              <a:ext cx="3230563" cy="6843713"/>
            </a:xfrm>
            <a:custGeom>
              <a:avLst/>
              <a:gdLst>
                <a:gd name="T0" fmla="*/ 680 w 680"/>
                <a:gd name="T1" fmla="*/ 0 h 1440"/>
                <a:gd name="T2" fmla="*/ 337 w 680"/>
                <a:gd name="T3" fmla="*/ 1440 h 1440"/>
              </a:gdLst>
              <a:ahLst/>
              <a:cxnLst>
                <a:cxn ang="0">
                  <a:pos x="T0" y="T1"/>
                </a:cxn>
                <a:cxn ang="0">
                  <a:pos x="T2" y="T3"/>
                </a:cxn>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17">
              <a:extLst>
                <a:ext uri="{FF2B5EF4-FFF2-40B4-BE49-F238E27FC236}">
                  <a16:creationId xmlns:a16="http://schemas.microsoft.com/office/drawing/2014/main" id="{80A8AB3C-056D-4907-ACF6-ABD5BA9052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79150" y="5694363"/>
              <a:ext cx="1187450" cy="1149350"/>
            </a:xfrm>
            <a:custGeom>
              <a:avLst/>
              <a:gdLst>
                <a:gd name="T0" fmla="*/ 0 w 250"/>
                <a:gd name="T1" fmla="*/ 242 h 242"/>
                <a:gd name="T2" fmla="*/ 250 w 250"/>
                <a:gd name="T3" fmla="*/ 0 h 242"/>
              </a:gdLst>
              <a:ahLst/>
              <a:cxnLst>
                <a:cxn ang="0">
                  <a:pos x="T0" y="T1"/>
                </a:cxn>
                <a:cxn ang="0">
                  <a:pos x="T2" y="T3"/>
                </a:cxn>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18">
              <a:extLst>
                <a:ext uri="{FF2B5EF4-FFF2-40B4-BE49-F238E27FC236}">
                  <a16:creationId xmlns:a16="http://schemas.microsoft.com/office/drawing/2014/main" id="{CF51BEC3-1414-4B86-B1E1-0051FF1819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4188" y="0"/>
              <a:ext cx="3421063" cy="6843713"/>
            </a:xfrm>
            <a:custGeom>
              <a:avLst/>
              <a:gdLst>
                <a:gd name="T0" fmla="*/ 720 w 720"/>
                <a:gd name="T1" fmla="*/ 0 h 1440"/>
                <a:gd name="T2" fmla="*/ 362 w 720"/>
                <a:gd name="T3" fmla="*/ 1440 h 1440"/>
              </a:gdLst>
              <a:ahLst/>
              <a:cxnLst>
                <a:cxn ang="0">
                  <a:pos x="T0" y="T1"/>
                </a:cxn>
                <a:cxn ang="0">
                  <a:pos x="T2" y="T3"/>
                </a:cxn>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19">
              <a:extLst>
                <a:ext uri="{FF2B5EF4-FFF2-40B4-BE49-F238E27FC236}">
                  <a16:creationId xmlns:a16="http://schemas.microsoft.com/office/drawing/2014/main" id="{F69D94F0-358D-4931-B5CA-5A223180D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87125" y="6049963"/>
              <a:ext cx="879475" cy="793750"/>
            </a:xfrm>
            <a:custGeom>
              <a:avLst/>
              <a:gdLst>
                <a:gd name="T0" fmla="*/ 0 w 185"/>
                <a:gd name="T1" fmla="*/ 167 h 167"/>
                <a:gd name="T2" fmla="*/ 185 w 185"/>
                <a:gd name="T3" fmla="*/ 0 h 167"/>
              </a:gdLst>
              <a:ahLst/>
              <a:cxnLst>
                <a:cxn ang="0">
                  <a:pos x="T0" y="T1"/>
                </a:cxn>
                <a:cxn ang="0">
                  <a:pos x="T2" y="T3"/>
                </a:cxn>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20">
              <a:extLst>
                <a:ext uri="{FF2B5EF4-FFF2-40B4-BE49-F238E27FC236}">
                  <a16:creationId xmlns:a16="http://schemas.microsoft.com/office/drawing/2014/main" id="{5CFB12DB-F2CC-466C-828B-009EA7B57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8488" y="0"/>
              <a:ext cx="2717800" cy="6843713"/>
            </a:xfrm>
            <a:custGeom>
              <a:avLst/>
              <a:gdLst>
                <a:gd name="T0" fmla="*/ 572 w 572"/>
                <a:gd name="T1" fmla="*/ 0 h 1440"/>
                <a:gd name="T2" fmla="*/ 164 w 572"/>
                <a:gd name="T3" fmla="*/ 1440 h 1440"/>
              </a:gdLst>
              <a:ahLst/>
              <a:cxnLst>
                <a:cxn ang="0">
                  <a:pos x="T0" y="T1"/>
                </a:cxn>
                <a:cxn ang="0">
                  <a:pos x="T2" y="T3"/>
                </a:cxn>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21">
              <a:extLst>
                <a:ext uri="{FF2B5EF4-FFF2-40B4-BE49-F238E27FC236}">
                  <a16:creationId xmlns:a16="http://schemas.microsoft.com/office/drawing/2014/main" id="{43D8F6E9-0540-4297-A310-D7C9FA65A0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1938" y="0"/>
              <a:ext cx="2944813" cy="6843713"/>
            </a:xfrm>
            <a:custGeom>
              <a:avLst/>
              <a:gdLst>
                <a:gd name="T0" fmla="*/ 620 w 620"/>
                <a:gd name="T1" fmla="*/ 0 h 1440"/>
                <a:gd name="T2" fmla="*/ 186 w 620"/>
                <a:gd name="T3" fmla="*/ 1440 h 1440"/>
              </a:gdLst>
              <a:ahLst/>
              <a:cxnLst>
                <a:cxn ang="0">
                  <a:pos x="T0" y="T1"/>
                </a:cxn>
                <a:cxn ang="0">
                  <a:pos x="T2" y="T3"/>
                </a:cxn>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22">
              <a:extLst>
                <a:ext uri="{FF2B5EF4-FFF2-40B4-BE49-F238E27FC236}">
                  <a16:creationId xmlns:a16="http://schemas.microsoft.com/office/drawing/2014/main" id="{077E47D8-A4D7-46C2-9EF0-AF1C777C28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7513" y="0"/>
              <a:ext cx="2403475" cy="6843713"/>
            </a:xfrm>
            <a:custGeom>
              <a:avLst/>
              <a:gdLst>
                <a:gd name="T0" fmla="*/ 506 w 506"/>
                <a:gd name="T1" fmla="*/ 0 h 1440"/>
                <a:gd name="T2" fmla="*/ 171 w 506"/>
                <a:gd name="T3" fmla="*/ 1440 h 1440"/>
              </a:gdLst>
              <a:ahLst/>
              <a:cxnLst>
                <a:cxn ang="0">
                  <a:pos x="T0" y="T1"/>
                </a:cxn>
                <a:cxn ang="0">
                  <a:pos x="T2" y="T3"/>
                </a:cxn>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23">
              <a:extLst>
                <a:ext uri="{FF2B5EF4-FFF2-40B4-BE49-F238E27FC236}">
                  <a16:creationId xmlns:a16="http://schemas.microsoft.com/office/drawing/2014/main" id="{F1D21ED2-F5A9-4411-934F-B972429F4C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9525"/>
              <a:ext cx="1771650" cy="3198813"/>
            </a:xfrm>
            <a:custGeom>
              <a:avLst/>
              <a:gdLst>
                <a:gd name="T0" fmla="*/ 373 w 373"/>
                <a:gd name="T1" fmla="*/ 0 h 673"/>
                <a:gd name="T2" fmla="*/ 0 w 373"/>
                <a:gd name="T3" fmla="*/ 673 h 673"/>
              </a:gdLst>
              <a:ahLst/>
              <a:cxnLst>
                <a:cxn ang="0">
                  <a:pos x="T0" y="T1"/>
                </a:cxn>
                <a:cxn ang="0">
                  <a:pos x="T2" y="T3"/>
                </a:cxn>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4">
              <a:extLst>
                <a:ext uri="{FF2B5EF4-FFF2-40B4-BE49-F238E27FC236}">
                  <a16:creationId xmlns:a16="http://schemas.microsoft.com/office/drawing/2014/main" id="{E2EDE38A-AE13-4408-9B8B-EE6F62C910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3" y="6016625"/>
              <a:ext cx="214313" cy="827088"/>
            </a:xfrm>
            <a:custGeom>
              <a:avLst/>
              <a:gdLst>
                <a:gd name="T0" fmla="*/ 0 w 45"/>
                <a:gd name="T1" fmla="*/ 0 h 174"/>
                <a:gd name="T2" fmla="*/ 45 w 45"/>
                <a:gd name="T3" fmla="*/ 174 h 174"/>
              </a:gdLst>
              <a:ahLst/>
              <a:cxnLst>
                <a:cxn ang="0">
                  <a:pos x="T0" y="T1"/>
                </a:cxn>
                <a:cxn ang="0">
                  <a:pos x="T2" y="T3"/>
                </a:cxn>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25">
              <a:extLst>
                <a:ext uri="{FF2B5EF4-FFF2-40B4-BE49-F238E27FC236}">
                  <a16:creationId xmlns:a16="http://schemas.microsoft.com/office/drawing/2014/main" id="{3630CEB6-A7D8-45A1-AC44-147C2AF130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288" y="0"/>
              <a:ext cx="1562100" cy="2228850"/>
            </a:xfrm>
            <a:custGeom>
              <a:avLst/>
              <a:gdLst>
                <a:gd name="T0" fmla="*/ 329 w 329"/>
                <a:gd name="T1" fmla="*/ 0 h 469"/>
                <a:gd name="T2" fmla="*/ 0 w 329"/>
                <a:gd name="T3" fmla="*/ 469 h 469"/>
              </a:gdLst>
              <a:ahLst/>
              <a:cxnLst>
                <a:cxn ang="0">
                  <a:pos x="T0" y="T1"/>
                </a:cxn>
                <a:cxn ang="0">
                  <a:pos x="T2" y="T3"/>
                </a:cxn>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1" name="Group 160">
            <a:extLst>
              <a:ext uri="{FF2B5EF4-FFF2-40B4-BE49-F238E27FC236}">
                <a16:creationId xmlns:a16="http://schemas.microsoft.com/office/drawing/2014/main" id="{83118EC2-A2C7-4CDB-887C-21E0B0C43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162" name="Rectangle 161">
              <a:extLst>
                <a:ext uri="{FF2B5EF4-FFF2-40B4-BE49-F238E27FC236}">
                  <a16:creationId xmlns:a16="http://schemas.microsoft.com/office/drawing/2014/main" id="{E7D642C1-20ED-4515-B19F-47B6CC8341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Isosceles Triangle 22">
              <a:extLst>
                <a:ext uri="{FF2B5EF4-FFF2-40B4-BE49-F238E27FC236}">
                  <a16:creationId xmlns:a16="http://schemas.microsoft.com/office/drawing/2014/main" id="{0E5C6FE8-B8C9-4163-830B-3F8E408E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Rectangle 163">
              <a:extLst>
                <a:ext uri="{FF2B5EF4-FFF2-40B4-BE49-F238E27FC236}">
                  <a16:creationId xmlns:a16="http://schemas.microsoft.com/office/drawing/2014/main" id="{E3A09EDA-AF27-4D31-8A57-4407E0574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0659" name="Rectangle 2"/>
          <p:cNvSpPr>
            <a:spLocks noGrp="1" noChangeArrowheads="1"/>
          </p:cNvSpPr>
          <p:nvPr>
            <p:ph type="title" idx="4294967295"/>
          </p:nvPr>
        </p:nvSpPr>
        <p:spPr>
          <a:xfrm>
            <a:off x="888631" y="2358391"/>
            <a:ext cx="3498979" cy="2453676"/>
          </a:xfrm>
        </p:spPr>
        <p:txBody>
          <a:bodyPr vert="horz" lIns="91440" tIns="45720" rIns="91440" bIns="45720" rtlCol="0" anchor="ctr">
            <a:normAutofit/>
          </a:bodyPr>
          <a:lstStyle/>
          <a:p>
            <a:pPr algn="ctr"/>
            <a:r>
              <a:rPr lang="en-US" altLang="en-US" sz="3600" b="1">
                <a:solidFill>
                  <a:srgbClr val="FFFFFF"/>
                </a:solidFill>
              </a:rPr>
              <a:t>Tunnel Vision</a:t>
            </a:r>
          </a:p>
        </p:txBody>
      </p:sp>
      <p:sp>
        <p:nvSpPr>
          <p:cNvPr id="70658" name="Slide Number Placeholder 3"/>
          <p:cNvSpPr>
            <a:spLocks noGrp="1"/>
          </p:cNvSpPr>
          <p:nvPr>
            <p:ph type="sldNum" sz="quarter" idx="12"/>
          </p:nvPr>
        </p:nvSpPr>
        <p:spPr>
          <a:xfrm>
            <a:off x="10469880" y="320040"/>
            <a:ext cx="914400" cy="3200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spcAft>
                <a:spcPts val="600"/>
              </a:spcAft>
              <a:buNone/>
              <a:defRPr/>
            </a:pPr>
            <a:fld id="{8DE185D0-2F6D-479A-BEBC-5C11901965D4}" type="slidenum">
              <a:rPr lang="en-US" altLang="en-US" sz="1200">
                <a:solidFill>
                  <a:schemeClr val="tx1">
                    <a:lumMod val="50000"/>
                    <a:lumOff val="50000"/>
                  </a:schemeClr>
                </a:solidFill>
                <a:latin typeface="Calibri" panose="020F0502020204030204"/>
              </a:rPr>
              <a:pPr eaLnBrk="1" hangingPunct="1">
                <a:spcBef>
                  <a:spcPts val="0"/>
                </a:spcBef>
                <a:spcAft>
                  <a:spcPts val="600"/>
                </a:spcAft>
                <a:buNone/>
                <a:defRPr/>
              </a:pPr>
              <a:t>15</a:t>
            </a:fld>
            <a:endParaRPr lang="en-US" altLang="en-US" sz="1200">
              <a:solidFill>
                <a:schemeClr val="tx1">
                  <a:lumMod val="50000"/>
                  <a:lumOff val="50000"/>
                </a:schemeClr>
              </a:solidFill>
              <a:latin typeface="Calibri" panose="020F0502020204030204"/>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02" r="-2" b="-2"/>
          <a:stretch/>
        </p:blipFill>
        <p:spPr>
          <a:xfrm>
            <a:off x="5115908" y="804036"/>
            <a:ext cx="6274561" cy="2977469"/>
          </a:xfrm>
          <a:prstGeom prst="rect">
            <a:avLst/>
          </a:prstGeom>
          <a:ln w="9525">
            <a:solidFill>
              <a:schemeClr val="tx1">
                <a:alpha val="20000"/>
              </a:schemeClr>
            </a:solidFill>
          </a:ln>
        </p:spPr>
      </p:pic>
      <p:sp>
        <p:nvSpPr>
          <p:cNvPr id="239619" name="Rectangle 3"/>
          <p:cNvSpPr>
            <a:spLocks noGrp="1" noChangeArrowheads="1"/>
          </p:cNvSpPr>
          <p:nvPr>
            <p:ph type="body" idx="4294967295"/>
          </p:nvPr>
        </p:nvSpPr>
        <p:spPr>
          <a:xfrm>
            <a:off x="5105400" y="4427764"/>
            <a:ext cx="6281873" cy="1783977"/>
          </a:xfrm>
        </p:spPr>
        <p:txBody>
          <a:bodyPr vert="horz" lIns="91440" tIns="45720" rIns="91440" bIns="45720" rtlCol="0" anchor="ctr">
            <a:noAutofit/>
          </a:bodyPr>
          <a:lstStyle/>
          <a:p>
            <a:r>
              <a:rPr lang="en-US" altLang="en-US" b="1" dirty="0"/>
              <a:t>Vision literally narrows down </a:t>
            </a:r>
          </a:p>
          <a:p>
            <a:pPr lvl="1"/>
            <a:r>
              <a:rPr lang="en-US" altLang="en-US" sz="2800" b="1" dirty="0"/>
              <a:t>70% or more reduction of peripheral field</a:t>
            </a:r>
          </a:p>
          <a:p>
            <a:pPr lvl="1"/>
            <a:r>
              <a:rPr lang="en-US" altLang="en-US" sz="2800" b="1" dirty="0"/>
              <a:t>Good vision only within five to seven degrees of the center of the eye</a:t>
            </a:r>
          </a:p>
          <a:p>
            <a:pPr lvl="1"/>
            <a:r>
              <a:rPr lang="en-US" altLang="en-US" sz="2800" b="1" dirty="0"/>
              <a:t>Zoom in cameras</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0659" name="Rectangle 2"/>
          <p:cNvSpPr>
            <a:spLocks noGrp="1" noChangeArrowheads="1"/>
          </p:cNvSpPr>
          <p:nvPr>
            <p:ph type="title" idx="4294967295"/>
          </p:nvPr>
        </p:nvSpPr>
        <p:spPr>
          <a:xfrm>
            <a:off x="640079" y="2053641"/>
            <a:ext cx="3669161" cy="2760098"/>
          </a:xfrm>
        </p:spPr>
        <p:txBody>
          <a:bodyPr vert="horz" lIns="91440" tIns="45720" rIns="91440" bIns="45720" rtlCol="0" anchor="ctr">
            <a:normAutofit/>
          </a:bodyPr>
          <a:lstStyle/>
          <a:p>
            <a:r>
              <a:rPr lang="en-US" altLang="en-US" b="1" kern="1200">
                <a:solidFill>
                  <a:srgbClr val="FFFFFF"/>
                </a:solidFill>
                <a:latin typeface="+mj-lt"/>
                <a:ea typeface="+mj-ea"/>
                <a:cs typeface="+mj-cs"/>
              </a:rPr>
              <a:t>Tunnel Vision</a:t>
            </a:r>
          </a:p>
        </p:txBody>
      </p:sp>
      <p:sp>
        <p:nvSpPr>
          <p:cNvPr id="239619" name="Rectangle 3"/>
          <p:cNvSpPr>
            <a:spLocks noGrp="1" noChangeArrowheads="1"/>
          </p:cNvSpPr>
          <p:nvPr>
            <p:ph type="body" idx="4294967295"/>
          </p:nvPr>
        </p:nvSpPr>
        <p:spPr>
          <a:xfrm>
            <a:off x="6090574" y="801866"/>
            <a:ext cx="5306084" cy="5230634"/>
          </a:xfrm>
        </p:spPr>
        <p:txBody>
          <a:bodyPr vert="horz" lIns="91440" tIns="45720" rIns="91440" bIns="45720" rtlCol="0" anchor="ctr">
            <a:normAutofit/>
          </a:bodyPr>
          <a:lstStyle/>
          <a:p>
            <a:r>
              <a:rPr lang="en-US" altLang="en-US" sz="3200" b="1" dirty="0">
                <a:solidFill>
                  <a:srgbClr val="000000"/>
                </a:solidFill>
              </a:rPr>
              <a:t>Diminished or sharpened?</a:t>
            </a:r>
          </a:p>
          <a:p>
            <a:endParaRPr lang="en-US" altLang="en-US" sz="3200" b="1" dirty="0">
              <a:solidFill>
                <a:srgbClr val="000000"/>
              </a:solidFill>
            </a:endParaRPr>
          </a:p>
          <a:p>
            <a:r>
              <a:rPr lang="en-US" altLang="en-US" sz="3200" b="1" dirty="0">
                <a:solidFill>
                  <a:srgbClr val="000000"/>
                </a:solidFill>
              </a:rPr>
              <a:t>Perceptual narrowing</a:t>
            </a:r>
          </a:p>
          <a:p>
            <a:pPr lvl="1"/>
            <a:r>
              <a:rPr lang="en-US" altLang="en-US" sz="3200" b="1" dirty="0">
                <a:solidFill>
                  <a:srgbClr val="000000"/>
                </a:solidFill>
              </a:rPr>
              <a:t>All senses except vision may  be greatly diminished.</a:t>
            </a:r>
          </a:p>
          <a:p>
            <a:r>
              <a:rPr lang="en-US" altLang="en-US" sz="3200" b="1" dirty="0">
                <a:solidFill>
                  <a:srgbClr val="000000"/>
                </a:solidFill>
              </a:rPr>
              <a:t>May cause critical information to be missed.</a:t>
            </a:r>
          </a:p>
        </p:txBody>
      </p:sp>
      <p:sp>
        <p:nvSpPr>
          <p:cNvPr id="70658"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None/>
            </a:pPr>
            <a:fld id="{8DE185D0-2F6D-479A-BEBC-5C11901965D4}" type="slidenum">
              <a:rPr lang="en-US" altLang="en-US" sz="1000">
                <a:solidFill>
                  <a:srgbClr val="898989"/>
                </a:solidFill>
                <a:latin typeface="+mn-lt"/>
              </a:rPr>
              <a:pPr eaLnBrk="1" hangingPunct="1">
                <a:spcBef>
                  <a:spcPct val="0"/>
                </a:spcBef>
                <a:spcAft>
                  <a:spcPts val="600"/>
                </a:spcAft>
                <a:buNone/>
              </a:pPr>
              <a:t>16</a:t>
            </a:fld>
            <a:endParaRPr lang="en-US" altLang="en-US" sz="1000">
              <a:solidFill>
                <a:srgbClr val="898989"/>
              </a:solidFill>
              <a:latin typeface="+mn-lt"/>
            </a:endParaRPr>
          </a:p>
        </p:txBody>
      </p:sp>
    </p:spTree>
    <p:extLst>
      <p:ext uri="{BB962C8B-B14F-4D97-AF65-F5344CB8AC3E}">
        <p14:creationId xmlns:p14="http://schemas.microsoft.com/office/powerpoint/2010/main" val="323182245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1B66667-3A52-444B-A181-7066938E3441}"/>
              </a:ext>
            </a:extLst>
          </p:cNvPr>
          <p:cNvPicPr>
            <a:picLocks noChangeAspect="1"/>
          </p:cNvPicPr>
          <p:nvPr/>
        </p:nvPicPr>
        <p:blipFill rotWithShape="1">
          <a:blip r:embed="rId2"/>
          <a:srcRect t="2172" b="13888"/>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3163D4AD-94FA-40A9-A2A1-D57165E2D592}"/>
              </a:ext>
            </a:extLst>
          </p:cNvPr>
          <p:cNvSpPr>
            <a:spLocks noGrp="1"/>
          </p:cNvSpPr>
          <p:nvPr>
            <p:ph type="sldNum" sz="quarter" idx="12"/>
          </p:nvPr>
        </p:nvSpPr>
        <p:spPr>
          <a:xfrm>
            <a:off x="8610600" y="6356350"/>
            <a:ext cx="2743200" cy="365125"/>
          </a:xfrm>
        </p:spPr>
        <p:txBody>
          <a:bodyPr>
            <a:normAutofit/>
          </a:bodyPr>
          <a:lstStyle/>
          <a:p>
            <a:pPr>
              <a:spcAft>
                <a:spcPts val="600"/>
              </a:spcAft>
              <a:defRPr/>
            </a:pPr>
            <a:fld id="{5B006AF9-EABC-4B46-8564-54EB9FD6CC5A}" type="slidenum">
              <a:rPr lang="en-US">
                <a:solidFill>
                  <a:srgbClr val="FFFFFF"/>
                </a:solidFill>
              </a:rPr>
              <a:pPr>
                <a:spcAft>
                  <a:spcPts val="600"/>
                </a:spcAft>
                <a:defRPr/>
              </a:pPr>
              <a:t>17</a:t>
            </a:fld>
            <a:endParaRPr lang="en-US">
              <a:solidFill>
                <a:srgbClr val="FFFFFF"/>
              </a:solidFill>
            </a:endParaRPr>
          </a:p>
        </p:txBody>
      </p:sp>
    </p:spTree>
    <p:extLst>
      <p:ext uri="{BB962C8B-B14F-4D97-AF65-F5344CB8AC3E}">
        <p14:creationId xmlns:p14="http://schemas.microsoft.com/office/powerpoint/2010/main" val="2536808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9" name="Picture 7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418" name="Rectangle 2"/>
          <p:cNvSpPr>
            <a:spLocks noGrp="1"/>
          </p:cNvSpPr>
          <p:nvPr>
            <p:ph type="title" idx="4294967295"/>
          </p:nvPr>
        </p:nvSpPr>
        <p:spPr>
          <a:xfrm>
            <a:off x="640079" y="2053641"/>
            <a:ext cx="3669161" cy="2760098"/>
          </a:xfrm>
        </p:spPr>
        <p:txBody>
          <a:bodyPr vert="horz" lIns="91440" tIns="45720" rIns="91440" bIns="45720" rtlCol="0" anchor="ctr">
            <a:normAutofit/>
          </a:bodyPr>
          <a:lstStyle/>
          <a:p>
            <a:pPr>
              <a:defRPr/>
            </a:pPr>
            <a:r>
              <a:rPr lang="en-US" b="1" kern="1200">
                <a:solidFill>
                  <a:srgbClr val="FFFFFF"/>
                </a:solidFill>
                <a:latin typeface="+mj-lt"/>
                <a:ea typeface="+mj-ea"/>
                <a:cs typeface="+mj-cs"/>
              </a:rPr>
              <a:t>How does fear </a:t>
            </a:r>
            <a:br>
              <a:rPr lang="en-US" b="1" kern="1200">
                <a:solidFill>
                  <a:srgbClr val="FFFFFF"/>
                </a:solidFill>
                <a:latin typeface="+mj-lt"/>
                <a:ea typeface="+mj-ea"/>
                <a:cs typeface="+mj-cs"/>
              </a:rPr>
            </a:br>
            <a:r>
              <a:rPr lang="en-US" b="1" kern="1200">
                <a:solidFill>
                  <a:srgbClr val="FFFFFF"/>
                </a:solidFill>
                <a:latin typeface="+mj-lt"/>
                <a:ea typeface="+mj-ea"/>
                <a:cs typeface="+mj-cs"/>
              </a:rPr>
              <a:t>affect our memory?</a:t>
            </a:r>
          </a:p>
        </p:txBody>
      </p:sp>
      <p:sp>
        <p:nvSpPr>
          <p:cNvPr id="83972" name="Rectangle 3"/>
          <p:cNvSpPr>
            <a:spLocks noGrp="1"/>
          </p:cNvSpPr>
          <p:nvPr>
            <p:ph type="body" idx="4294967295"/>
          </p:nvPr>
        </p:nvSpPr>
        <p:spPr>
          <a:xfrm>
            <a:off x="6090574" y="801866"/>
            <a:ext cx="5306084" cy="5230634"/>
          </a:xfrm>
        </p:spPr>
        <p:txBody>
          <a:bodyPr vert="horz" lIns="91440" tIns="45720" rIns="91440" bIns="45720" rtlCol="0" anchor="ctr">
            <a:normAutofit/>
          </a:bodyPr>
          <a:lstStyle/>
          <a:p>
            <a:r>
              <a:rPr lang="en-US" altLang="en-US" sz="3200" b="1" dirty="0">
                <a:solidFill>
                  <a:srgbClr val="000000"/>
                </a:solidFill>
              </a:rPr>
              <a:t>The powerful neurochemicals that trigger the flight or fight response have far reaching affects, including dramatic affects on the way memories are encoded.</a:t>
            </a:r>
          </a:p>
          <a:p>
            <a:r>
              <a:rPr lang="en-US" altLang="en-US" sz="3200" b="1" dirty="0">
                <a:solidFill>
                  <a:srgbClr val="000000"/>
                </a:solidFill>
              </a:rPr>
              <a:t>Basically, its like a nuclear bomb going off in the brain.</a:t>
            </a:r>
          </a:p>
          <a:p>
            <a:endParaRPr lang="en-US" altLang="en-US" b="1" dirty="0">
              <a:solidFill>
                <a:srgbClr val="000000"/>
              </a:solidFill>
            </a:endParaRPr>
          </a:p>
        </p:txBody>
      </p:sp>
      <p:sp>
        <p:nvSpPr>
          <p:cNvPr id="83970"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2120A47D-FE69-4984-AA12-8642FAFAED85}" type="slidenum">
              <a:rPr lang="en-US" altLang="en-US" sz="1000">
                <a:solidFill>
                  <a:srgbClr val="898989"/>
                </a:solidFill>
                <a:latin typeface="+mn-lt"/>
              </a:rPr>
              <a:pPr eaLnBrk="1" hangingPunct="1">
                <a:spcBef>
                  <a:spcPct val="0"/>
                </a:spcBef>
                <a:spcAft>
                  <a:spcPts val="600"/>
                </a:spcAft>
                <a:buFontTx/>
                <a:buNone/>
              </a:pPr>
              <a:t>18</a:t>
            </a:fld>
            <a:endParaRPr lang="en-US" altLang="en-US" sz="1000">
              <a:solidFill>
                <a:srgbClr val="898989"/>
              </a:solidFill>
              <a:latin typeface="+mn-lt"/>
            </a:endParaRPr>
          </a:p>
        </p:txBody>
      </p:sp>
      <p:sp>
        <p:nvSpPr>
          <p:cNvPr id="83973" name="Rectangle 2"/>
          <p:cNvSpPr>
            <a:spLocks noChangeArrowheads="1"/>
          </p:cNvSpPr>
          <p:nvPr/>
        </p:nvSpPr>
        <p:spPr bwMode="auto">
          <a:xfrm>
            <a:off x="7239001" y="5943601"/>
            <a:ext cx="2492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r>
              <a:rPr lang="en-US" altLang="en-US" sz="2800" b="1" dirty="0"/>
              <a:t>− David Lisak</a:t>
            </a:r>
            <a:endParaRPr lang="en-US" altLang="en-US" sz="2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418" name="Rectangle 2"/>
          <p:cNvSpPr>
            <a:spLocks noGrp="1"/>
          </p:cNvSpPr>
          <p:nvPr>
            <p:ph type="title" idx="4294967295"/>
          </p:nvPr>
        </p:nvSpPr>
        <p:spPr>
          <a:xfrm>
            <a:off x="640079" y="2053641"/>
            <a:ext cx="3669161" cy="2760098"/>
          </a:xfrm>
        </p:spPr>
        <p:txBody>
          <a:bodyPr vert="horz" lIns="91440" tIns="45720" rIns="91440" bIns="45720" rtlCol="0" anchor="ctr">
            <a:normAutofit fontScale="90000"/>
          </a:bodyPr>
          <a:lstStyle/>
          <a:p>
            <a:pPr>
              <a:defRPr/>
            </a:pPr>
            <a:r>
              <a:rPr lang="en-US" altLang="en-US" sz="4400" b="1" dirty="0"/>
              <a:t>Why do traumatized victims behave the way they do?</a:t>
            </a:r>
            <a:endParaRPr lang="en-US" b="1" kern="1200" dirty="0">
              <a:solidFill>
                <a:srgbClr val="FFFFFF"/>
              </a:solidFill>
              <a:latin typeface="+mj-lt"/>
              <a:ea typeface="+mj-ea"/>
              <a:cs typeface="+mj-cs"/>
            </a:endParaRPr>
          </a:p>
        </p:txBody>
      </p:sp>
      <p:sp>
        <p:nvSpPr>
          <p:cNvPr id="83972" name="Rectangle 3"/>
          <p:cNvSpPr>
            <a:spLocks noGrp="1"/>
          </p:cNvSpPr>
          <p:nvPr>
            <p:ph type="body" idx="4294967295"/>
          </p:nvPr>
        </p:nvSpPr>
        <p:spPr>
          <a:xfrm>
            <a:off x="6090574" y="801866"/>
            <a:ext cx="5306084" cy="5230634"/>
          </a:xfrm>
        </p:spPr>
        <p:txBody>
          <a:bodyPr vert="horz" lIns="91440" tIns="45720" rIns="91440" bIns="45720" rtlCol="0" anchor="ctr">
            <a:normAutofit/>
          </a:bodyPr>
          <a:lstStyle/>
          <a:p>
            <a:pPr eaLnBrk="1" hangingPunct="1">
              <a:lnSpc>
                <a:spcPct val="80000"/>
              </a:lnSpc>
            </a:pPr>
            <a:r>
              <a:rPr lang="en-US" altLang="en-US" sz="3200" b="1" dirty="0"/>
              <a:t>A traumatized person cannot generate the kind of memory that we can normally muster for an important experience.</a:t>
            </a:r>
          </a:p>
          <a:p>
            <a:pPr eaLnBrk="1" hangingPunct="1">
              <a:lnSpc>
                <a:spcPct val="80000"/>
              </a:lnSpc>
            </a:pPr>
            <a:endParaRPr lang="en-US" altLang="en-US" sz="3600" b="1" dirty="0"/>
          </a:p>
          <a:p>
            <a:pPr eaLnBrk="1" hangingPunct="1">
              <a:lnSpc>
                <a:spcPct val="80000"/>
              </a:lnSpc>
            </a:pPr>
            <a:r>
              <a:rPr lang="en-US" altLang="en-US" sz="3600" b="1" dirty="0"/>
              <a:t>Memories are often </a:t>
            </a:r>
          </a:p>
          <a:p>
            <a:pPr lvl="1">
              <a:lnSpc>
                <a:spcPct val="80000"/>
              </a:lnSpc>
            </a:pPr>
            <a:r>
              <a:rPr lang="en-US" altLang="en-US" sz="3200" b="1" dirty="0"/>
              <a:t>Fragmented</a:t>
            </a:r>
          </a:p>
          <a:p>
            <a:pPr lvl="1" eaLnBrk="1" hangingPunct="1">
              <a:lnSpc>
                <a:spcPct val="80000"/>
              </a:lnSpc>
            </a:pPr>
            <a:r>
              <a:rPr lang="en-US" altLang="en-US" sz="3200" b="1" dirty="0"/>
              <a:t>Out of sequence</a:t>
            </a:r>
          </a:p>
          <a:p>
            <a:pPr lvl="1" eaLnBrk="1" hangingPunct="1">
              <a:lnSpc>
                <a:spcPct val="80000"/>
              </a:lnSpc>
            </a:pPr>
            <a:r>
              <a:rPr lang="en-US" altLang="en-US" sz="3200" b="1" dirty="0"/>
              <a:t>Filled with gaps</a:t>
            </a:r>
          </a:p>
          <a:p>
            <a:endParaRPr lang="en-US" altLang="en-US" sz="2400" b="1" dirty="0">
              <a:solidFill>
                <a:srgbClr val="000000"/>
              </a:solidFill>
            </a:endParaRPr>
          </a:p>
        </p:txBody>
      </p:sp>
      <p:sp>
        <p:nvSpPr>
          <p:cNvPr id="83970"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2120A47D-FE69-4984-AA12-8642FAFAED85}" type="slidenum">
              <a:rPr lang="en-US" altLang="en-US" sz="1000">
                <a:solidFill>
                  <a:srgbClr val="898989"/>
                </a:solidFill>
                <a:latin typeface="+mn-lt"/>
              </a:rPr>
              <a:pPr eaLnBrk="1" hangingPunct="1">
                <a:spcBef>
                  <a:spcPct val="0"/>
                </a:spcBef>
                <a:spcAft>
                  <a:spcPts val="600"/>
                </a:spcAft>
                <a:buFontTx/>
                <a:buNone/>
              </a:pPr>
              <a:t>19</a:t>
            </a:fld>
            <a:endParaRPr lang="en-US" altLang="en-US" sz="1000">
              <a:solidFill>
                <a:srgbClr val="898989"/>
              </a:solidFill>
              <a:latin typeface="+mn-lt"/>
            </a:endParaRPr>
          </a:p>
        </p:txBody>
      </p:sp>
    </p:spTree>
    <p:extLst>
      <p:ext uri="{BB962C8B-B14F-4D97-AF65-F5344CB8AC3E}">
        <p14:creationId xmlns:p14="http://schemas.microsoft.com/office/powerpoint/2010/main" val="175562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Number Placeholder 5"/>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a:spcBef>
                <a:spcPct val="0"/>
              </a:spcBef>
              <a:buFontTx/>
              <a:buNone/>
            </a:pPr>
            <a:fld id="{D7EBFDD9-D6E1-4258-8B7B-361EFF557BFF}" type="slidenum">
              <a:rPr lang="en-US" altLang="en-US" sz="1400">
                <a:latin typeface="Times" pitchFamily="18" charset="0"/>
              </a:rPr>
              <a:pPr algn="r">
                <a:spcBef>
                  <a:spcPct val="0"/>
                </a:spcBef>
                <a:buFontTx/>
                <a:buNone/>
              </a:pPr>
              <a:t>2</a:t>
            </a:fld>
            <a:endParaRPr lang="en-US" altLang="en-US" sz="1400">
              <a:latin typeface="Times" pitchFamily="18" charset="0"/>
            </a:endParaRPr>
          </a:p>
        </p:txBody>
      </p:sp>
      <p:sp>
        <p:nvSpPr>
          <p:cNvPr id="20483" name="Rectangle 2"/>
          <p:cNvSpPr>
            <a:spLocks noGrp="1" noChangeArrowheads="1"/>
          </p:cNvSpPr>
          <p:nvPr>
            <p:ph type="title" idx="4294967295"/>
          </p:nvPr>
        </p:nvSpPr>
        <p:spPr>
          <a:xfrm>
            <a:off x="1828800" y="274638"/>
            <a:ext cx="8229600" cy="1143000"/>
          </a:xfrm>
        </p:spPr>
        <p:txBody>
          <a:bodyPr rtlCol="0">
            <a:normAutofit fontScale="90000"/>
          </a:bodyPr>
          <a:lstStyle/>
          <a:p>
            <a:pPr>
              <a:defRPr/>
            </a:pPr>
            <a:r>
              <a:rPr lang="en-US" sz="4000" b="1" dirty="0">
                <a:cs typeface="Arial" pitchFamily="34" charset="0"/>
              </a:rPr>
              <a:t>The Effects of Survival Stress </a:t>
            </a:r>
            <a:br>
              <a:rPr lang="en-US" sz="4000" b="1" dirty="0">
                <a:cs typeface="Arial" pitchFamily="34" charset="0"/>
              </a:rPr>
            </a:br>
            <a:r>
              <a:rPr lang="en-US" sz="4000" b="1" dirty="0">
                <a:cs typeface="Arial" pitchFamily="34" charset="0"/>
              </a:rPr>
              <a:t>on Performance</a:t>
            </a:r>
          </a:p>
        </p:txBody>
      </p:sp>
      <p:sp>
        <p:nvSpPr>
          <p:cNvPr id="62468" name="Rectangle 3"/>
          <p:cNvSpPr>
            <a:spLocks noGrp="1" noChangeArrowheads="1"/>
          </p:cNvSpPr>
          <p:nvPr>
            <p:ph type="body" idx="4294967295"/>
          </p:nvPr>
        </p:nvSpPr>
        <p:spPr>
          <a:xfrm>
            <a:off x="1524000" y="1600201"/>
            <a:ext cx="9220200" cy="606425"/>
          </a:xfrm>
        </p:spPr>
        <p:txBody>
          <a:bodyPr/>
          <a:lstStyle/>
          <a:p>
            <a:pPr algn="ctr" eaLnBrk="1" hangingPunct="1">
              <a:lnSpc>
                <a:spcPct val="90000"/>
              </a:lnSpc>
              <a:buFontTx/>
              <a:buNone/>
            </a:pPr>
            <a:r>
              <a:rPr lang="en-US" altLang="en-US" b="1">
                <a:cs typeface="Arial" charset="0"/>
              </a:rPr>
              <a:t>Threat perception increases heart rate</a:t>
            </a:r>
          </a:p>
          <a:p>
            <a:pPr algn="ctr" eaLnBrk="1" hangingPunct="1">
              <a:lnSpc>
                <a:spcPct val="90000"/>
              </a:lnSpc>
              <a:buFontTx/>
              <a:buNone/>
            </a:pPr>
            <a:endParaRPr lang="en-US" altLang="en-US" b="1">
              <a:cs typeface="Arial" charset="0"/>
            </a:endParaRPr>
          </a:p>
          <a:p>
            <a:pPr algn="ctr" eaLnBrk="1" hangingPunct="1">
              <a:lnSpc>
                <a:spcPct val="90000"/>
              </a:lnSpc>
              <a:buFontTx/>
              <a:buNone/>
            </a:pPr>
            <a:endParaRPr lang="en-US" altLang="en-US" b="1">
              <a:cs typeface="Arial" charset="0"/>
            </a:endParaRPr>
          </a:p>
          <a:p>
            <a:pPr algn="ctr" eaLnBrk="1" hangingPunct="1">
              <a:lnSpc>
                <a:spcPct val="90000"/>
              </a:lnSpc>
              <a:buFontTx/>
              <a:buNone/>
            </a:pPr>
            <a:endParaRPr lang="en-US" altLang="en-US" b="1">
              <a:cs typeface="Arial" charset="0"/>
            </a:endParaRPr>
          </a:p>
          <a:p>
            <a:pPr algn="ctr" eaLnBrk="1" hangingPunct="1">
              <a:lnSpc>
                <a:spcPct val="90000"/>
              </a:lnSpc>
              <a:buFontTx/>
              <a:buNone/>
            </a:pPr>
            <a:endParaRPr lang="en-US" altLang="en-US" b="1">
              <a:cs typeface="Arial" charset="0"/>
            </a:endParaRPr>
          </a:p>
        </p:txBody>
      </p:sp>
      <p:sp>
        <p:nvSpPr>
          <p:cNvPr id="62469" name="TextBox 5"/>
          <p:cNvSpPr txBox="1">
            <a:spLocks noChangeArrowheads="1"/>
          </p:cNvSpPr>
          <p:nvPr/>
        </p:nvSpPr>
        <p:spPr bwMode="auto">
          <a:xfrm>
            <a:off x="3459164" y="3073400"/>
            <a:ext cx="553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a:cs typeface="Arial" charset="0"/>
              </a:rPr>
              <a:t>Increased heart rate affects</a:t>
            </a:r>
          </a:p>
        </p:txBody>
      </p:sp>
      <p:sp>
        <p:nvSpPr>
          <p:cNvPr id="62470" name="AutoShape 5"/>
          <p:cNvSpPr>
            <a:spLocks noChangeArrowheads="1"/>
          </p:cNvSpPr>
          <p:nvPr/>
        </p:nvSpPr>
        <p:spPr bwMode="auto">
          <a:xfrm>
            <a:off x="5686426" y="2095501"/>
            <a:ext cx="485775" cy="976313"/>
          </a:xfrm>
          <a:prstGeom prst="downArrow">
            <a:avLst>
              <a:gd name="adj1" fmla="val 50000"/>
              <a:gd name="adj2" fmla="val 50245"/>
            </a:avLst>
          </a:prstGeom>
          <a:solidFill>
            <a:srgbClr val="FF0000"/>
          </a:solidFill>
          <a:ln w="952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9900"/>
              </a:solidFill>
              <a:latin typeface="Times New Roman" pitchFamily="18" charset="0"/>
            </a:endParaRPr>
          </a:p>
        </p:txBody>
      </p:sp>
      <p:pic>
        <p:nvPicPr>
          <p:cNvPr id="2" name="Picture 1">
            <a:extLst>
              <a:ext uri="{FF2B5EF4-FFF2-40B4-BE49-F238E27FC236}">
                <a16:creationId xmlns:a16="http://schemas.microsoft.com/office/drawing/2014/main" id="{2C30601F-2CEB-41C4-8792-97E3C259FE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580" y="4701208"/>
            <a:ext cx="4892040" cy="1373002"/>
          </a:xfrm>
          <a:prstGeom prst="rect">
            <a:avLst/>
          </a:prstGeom>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F3BB724-48B5-4D91-8253-C23DD34A5F15}"/>
              </a:ext>
            </a:extLst>
          </p:cNvPr>
          <p:cNvPicPr>
            <a:picLocks noChangeAspect="1"/>
          </p:cNvPicPr>
          <p:nvPr/>
        </p:nvPicPr>
        <p:blipFill rotWithShape="1">
          <a:blip r:embed="rId3">
            <a:extLst>
              <a:ext uri="{28A0092B-C50C-407E-A947-70E740481C1C}">
                <a14:useLocalDpi xmlns:a14="http://schemas.microsoft.com/office/drawing/2010/main" val="0"/>
              </a:ext>
            </a:extLst>
          </a:blip>
          <a:srcRect l="8081" t="9091" r="6312" b="1"/>
          <a:stretch/>
        </p:blipFill>
        <p:spPr>
          <a:xfrm>
            <a:off x="3523488" y="10"/>
            <a:ext cx="8668512" cy="6857990"/>
          </a:xfrm>
          <a:prstGeom prst="rect">
            <a:avLst/>
          </a:prstGeom>
        </p:spPr>
      </p:pic>
      <p:sp>
        <p:nvSpPr>
          <p:cNvPr id="193" name="Rectangle 19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043" name="Rectangle 2"/>
          <p:cNvSpPr>
            <a:spLocks noGrp="1" noChangeArrowheads="1"/>
          </p:cNvSpPr>
          <p:nvPr>
            <p:ph type="title" idx="4294967295"/>
          </p:nvPr>
        </p:nvSpPr>
        <p:spPr>
          <a:xfrm>
            <a:off x="477981" y="1122363"/>
            <a:ext cx="4023360" cy="3204134"/>
          </a:xfrm>
        </p:spPr>
        <p:txBody>
          <a:bodyPr vert="horz" lIns="91440" tIns="45720" rIns="91440" bIns="45720" rtlCol="0" anchor="b">
            <a:normAutofit/>
          </a:bodyPr>
          <a:lstStyle/>
          <a:p>
            <a:r>
              <a:rPr lang="en-US" altLang="en-US" sz="4800" b="1"/>
              <a:t>Officer Involved Shooting</a:t>
            </a:r>
          </a:p>
        </p:txBody>
      </p:sp>
      <p:sp>
        <p:nvSpPr>
          <p:cNvPr id="87044" name="Rectangle 3"/>
          <p:cNvSpPr>
            <a:spLocks noGrp="1" noChangeArrowheads="1"/>
          </p:cNvSpPr>
          <p:nvPr>
            <p:ph type="body" sz="half" idx="4294967295"/>
          </p:nvPr>
        </p:nvSpPr>
        <p:spPr>
          <a:xfrm>
            <a:off x="477980" y="4872922"/>
            <a:ext cx="4023359" cy="1208141"/>
          </a:xfrm>
        </p:spPr>
        <p:txBody>
          <a:bodyPr vert="horz" lIns="91440" tIns="45720" rIns="91440" bIns="45720" rtlCol="0">
            <a:normAutofit/>
          </a:bodyPr>
          <a:lstStyle/>
          <a:p>
            <a:pPr marL="0" indent="0">
              <a:buNone/>
            </a:pPr>
            <a:r>
              <a:rPr lang="en-US" altLang="en-US" sz="2000" b="1"/>
              <a:t>What is your agency’s policy concerning the interview of an officer after using deadly force?</a:t>
            </a:r>
          </a:p>
        </p:txBody>
      </p:sp>
      <p:sp>
        <p:nvSpPr>
          <p:cNvPr id="194" name="Rectangle 19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042" name="Slide Number Placeholder 3"/>
          <p:cNvSpPr>
            <a:spLocks noGrp="1"/>
          </p:cNvSpPr>
          <p:nvPr>
            <p:ph type="sldNum" sz="quarter" idx="12"/>
          </p:nvPr>
        </p:nvSpPr>
        <p:spPr>
          <a:xfrm>
            <a:off x="8970819" y="6356350"/>
            <a:ext cx="2743200" cy="365125"/>
          </a:xfrm>
          <a:prstGeom prst="ellipse">
            <a:avLst/>
          </a:prstGeom>
          <a:extLs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ts val="0"/>
              </a:spcBef>
              <a:spcAft>
                <a:spcPts val="600"/>
              </a:spcAft>
              <a:buNone/>
              <a:defRPr/>
            </a:pPr>
            <a:fld id="{1FE6CC97-637B-4F63-9CC6-89B543BFFC71}" type="slidenum">
              <a:rPr lang="en-US" altLang="en-US" sz="1200">
                <a:latin typeface="Calibri" panose="020F0502020204030204"/>
              </a:rPr>
              <a:pPr eaLnBrk="1" hangingPunct="1">
                <a:lnSpc>
                  <a:spcPct val="90000"/>
                </a:lnSpc>
                <a:spcBef>
                  <a:spcPts val="0"/>
                </a:spcBef>
                <a:spcAft>
                  <a:spcPts val="600"/>
                </a:spcAft>
                <a:buNone/>
                <a:defRPr/>
              </a:pPr>
              <a:t>20</a:t>
            </a:fld>
            <a:endParaRPr lang="en-US" altLang="en-US" sz="1200">
              <a:latin typeface="Calibri" panose="020F0502020204030204"/>
            </a:endParaRPr>
          </a:p>
        </p:txBody>
      </p:sp>
    </p:spTree>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87043"/>
                                        </p:tgtEl>
                                        <p:attrNameLst>
                                          <p:attrName>style.visibility</p:attrName>
                                        </p:attrNameLst>
                                      </p:cBhvr>
                                      <p:to>
                                        <p:strVal val="visible"/>
                                      </p:to>
                                    </p:set>
                                    <p:animEffect transition="in" filter="fade">
                                      <p:cBhvr>
                                        <p:cTn id="7" dur="400"/>
                                        <p:tgtEl>
                                          <p:spTgt spid="87043"/>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93186" name="Title 2"/>
          <p:cNvSpPr>
            <a:spLocks noGrp="1"/>
          </p:cNvSpPr>
          <p:nvPr>
            <p:ph type="title"/>
          </p:nvPr>
        </p:nvSpPr>
        <p:spPr>
          <a:xfrm>
            <a:off x="804998" y="798445"/>
            <a:ext cx="4803636" cy="1311664"/>
          </a:xfrm>
        </p:spPr>
        <p:txBody>
          <a:bodyPr vert="horz" lIns="91440" tIns="45720" rIns="91440" bIns="45720" rtlCol="0" anchor="ctr">
            <a:normAutofit/>
          </a:bodyPr>
          <a:lstStyle/>
          <a:p>
            <a:r>
              <a:rPr lang="en-US" altLang="en-US" sz="4100" b="1">
                <a:solidFill>
                  <a:srgbClr val="000000"/>
                </a:solidFill>
              </a:rPr>
              <a:t>Bill Lewinski, PhD. </a:t>
            </a:r>
            <a:br>
              <a:rPr lang="en-US" altLang="en-US" sz="4100" b="1">
                <a:solidFill>
                  <a:srgbClr val="000000"/>
                </a:solidFill>
              </a:rPr>
            </a:br>
            <a:r>
              <a:rPr lang="en-US" altLang="en-US" sz="4100" b="1">
                <a:solidFill>
                  <a:srgbClr val="000000"/>
                </a:solidFill>
              </a:rPr>
              <a:t>Force Science Director</a:t>
            </a:r>
            <a:endParaRPr lang="en-US" altLang="en-US" sz="4100">
              <a:solidFill>
                <a:srgbClr val="000000"/>
              </a:solidFill>
            </a:endParaRPr>
          </a:p>
        </p:txBody>
      </p:sp>
      <p:sp>
        <p:nvSpPr>
          <p:cNvPr id="93187" name="Content Placeholder 3"/>
          <p:cNvSpPr>
            <a:spLocks noGrp="1"/>
          </p:cNvSpPr>
          <p:nvPr>
            <p:ph sz="half" idx="1"/>
          </p:nvPr>
        </p:nvSpPr>
        <p:spPr>
          <a:xfrm>
            <a:off x="804997" y="2272143"/>
            <a:ext cx="4706803" cy="3788830"/>
          </a:xfrm>
        </p:spPr>
        <p:txBody>
          <a:bodyPr vert="horz" lIns="91440" tIns="45720" rIns="91440" bIns="45720" rtlCol="0" anchor="ctr">
            <a:normAutofit/>
          </a:bodyPr>
          <a:lstStyle/>
          <a:p>
            <a:r>
              <a:rPr lang="en-US" altLang="en-US" sz="2000" b="1">
                <a:solidFill>
                  <a:srgbClr val="000000"/>
                </a:solidFill>
              </a:rPr>
              <a:t>“It’s true they don’t forget, but they will not remember everything.  There is memory loss in 100% of shootings.  Legitimately, officers may not recall 90% of what happened. </a:t>
            </a:r>
          </a:p>
        </p:txBody>
      </p:sp>
      <p:sp>
        <p:nvSpPr>
          <p:cNvPr id="78"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425" r="1" b="20051"/>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8" name="Slide Number Placeholder 1"/>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spcAft>
                <a:spcPts val="600"/>
              </a:spcAft>
              <a:buNone/>
              <a:defRPr/>
            </a:pPr>
            <a:fld id="{E0B17AB4-F771-4B48-B7EB-A8F67AB5D6D8}" type="slidenum">
              <a:rPr lang="en-US" altLang="en-US" sz="1100">
                <a:solidFill>
                  <a:srgbClr val="FFFFFF"/>
                </a:solidFill>
                <a:latin typeface="Calibri" panose="020F0502020204030204"/>
              </a:rPr>
              <a:pPr eaLnBrk="1" hangingPunct="1">
                <a:spcBef>
                  <a:spcPts val="0"/>
                </a:spcBef>
                <a:spcAft>
                  <a:spcPts val="600"/>
                </a:spcAft>
                <a:buNone/>
                <a:defRPr/>
              </a:pPr>
              <a:t>21</a:t>
            </a:fld>
            <a:endParaRPr lang="en-US" altLang="en-US" sz="1100">
              <a:solidFill>
                <a:srgbClr val="FFFFFF"/>
              </a:solidFill>
              <a:latin typeface="Calibri" panose="020F0502020204030204"/>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person, holding, wall, standing&#10;&#10;Description automatically generated">
            <a:extLst>
              <a:ext uri="{FF2B5EF4-FFF2-40B4-BE49-F238E27FC236}">
                <a16:creationId xmlns:a16="http://schemas.microsoft.com/office/drawing/2014/main" id="{9BFA3C24-9D16-4B96-AC05-993F5022CE1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833" r="12084" b="1258"/>
          <a:stretch/>
        </p:blipFill>
        <p:spPr>
          <a:xfrm>
            <a:off x="3522468" y="10"/>
            <a:ext cx="8669532" cy="6857990"/>
          </a:xfrm>
          <a:prstGeom prst="rect">
            <a:avLst/>
          </a:prstGeom>
        </p:spPr>
      </p:pic>
      <p:sp>
        <p:nvSpPr>
          <p:cNvPr id="26" name="Rectangle 2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BE7495AC-75C3-41BC-8A87-8A8FEC385956}"/>
              </a:ext>
            </a:extLst>
          </p:cNvPr>
          <p:cNvSpPr>
            <a:spLocks noGrp="1"/>
          </p:cNvSpPr>
          <p:nvPr>
            <p:ph type="title"/>
          </p:nvPr>
        </p:nvSpPr>
        <p:spPr>
          <a:xfrm>
            <a:off x="371094" y="1161288"/>
            <a:ext cx="3438144" cy="1124712"/>
          </a:xfrm>
        </p:spPr>
        <p:txBody>
          <a:bodyPr vert="horz" lIns="91440" tIns="45720" rIns="91440" bIns="45720" rtlCol="0" anchor="b">
            <a:normAutofit/>
          </a:bodyPr>
          <a:lstStyle/>
          <a:p>
            <a:endParaRPr lang="en-US" sz="2800" dirty="0"/>
          </a:p>
        </p:txBody>
      </p:sp>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968F502-9D0E-4322-949C-90B8A5CE9417}"/>
              </a:ext>
            </a:extLst>
          </p:cNvPr>
          <p:cNvSpPr/>
          <p:nvPr/>
        </p:nvSpPr>
        <p:spPr>
          <a:xfrm>
            <a:off x="371094" y="2718054"/>
            <a:ext cx="3438906" cy="3207258"/>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altLang="en-US" sz="2800" b="1" dirty="0"/>
              <a:t>Officers do not remember an event as continuous actions.  They tend to remember it in chunks – specific, brief memories, fragmentary images.”</a:t>
            </a:r>
          </a:p>
          <a:p>
            <a:pPr indent="-228600">
              <a:lnSpc>
                <a:spcPct val="90000"/>
              </a:lnSpc>
              <a:spcAft>
                <a:spcPts val="600"/>
              </a:spcAft>
              <a:buFont typeface="Arial" panose="020B0604020202020204" pitchFamily="34" charset="0"/>
              <a:buChar char="•"/>
            </a:pPr>
            <a:endParaRPr lang="en-US" sz="2800" b="1" dirty="0"/>
          </a:p>
          <a:p>
            <a:pPr indent="-228600">
              <a:lnSpc>
                <a:spcPct val="90000"/>
              </a:lnSpc>
              <a:spcAft>
                <a:spcPts val="600"/>
              </a:spcAft>
              <a:buFont typeface="Arial" panose="020B0604020202020204" pitchFamily="34" charset="0"/>
              <a:buChar char="•"/>
            </a:pPr>
            <a:r>
              <a:rPr lang="en-US" sz="2800" b="1" dirty="0"/>
              <a:t>Discombobulated</a:t>
            </a:r>
            <a:endParaRPr lang="en-US" sz="2800" dirty="0"/>
          </a:p>
        </p:txBody>
      </p:sp>
      <p:sp>
        <p:nvSpPr>
          <p:cNvPr id="5" name="Slide Number Placeholder 4">
            <a:extLst>
              <a:ext uri="{FF2B5EF4-FFF2-40B4-BE49-F238E27FC236}">
                <a16:creationId xmlns:a16="http://schemas.microsoft.com/office/drawing/2014/main" id="{67AD4D2D-302D-4664-A425-4CAD8216311E}"/>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E31EC1D1-AF09-4AB5-8A31-6377AD46A64F}" type="slidenum">
              <a:rPr lang="en-US">
                <a:solidFill>
                  <a:schemeClr val="tx1"/>
                </a:solidFill>
                <a:latin typeface="Calibri" panose="020F0502020204030204"/>
              </a:rPr>
              <a:pPr>
                <a:spcAft>
                  <a:spcPts val="600"/>
                </a:spcAft>
                <a:defRPr/>
              </a:pPr>
              <a:t>22</a:t>
            </a:fld>
            <a:endParaRPr lang="en-US">
              <a:solidFill>
                <a:schemeClr val="tx1"/>
              </a:solidFill>
              <a:latin typeface="Calibri" panose="020F0502020204030204"/>
            </a:endParaRPr>
          </a:p>
        </p:txBody>
      </p:sp>
    </p:spTree>
    <p:extLst>
      <p:ext uri="{BB962C8B-B14F-4D97-AF65-F5344CB8AC3E}">
        <p14:creationId xmlns:p14="http://schemas.microsoft.com/office/powerpoint/2010/main" val="100746850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418" name="Rectangle 2"/>
          <p:cNvSpPr>
            <a:spLocks noGrp="1"/>
          </p:cNvSpPr>
          <p:nvPr>
            <p:ph type="title" idx="4294967295"/>
          </p:nvPr>
        </p:nvSpPr>
        <p:spPr>
          <a:xfrm>
            <a:off x="640079" y="2053641"/>
            <a:ext cx="3669161" cy="2760098"/>
          </a:xfrm>
        </p:spPr>
        <p:txBody>
          <a:bodyPr vert="horz" lIns="91440" tIns="45720" rIns="91440" bIns="45720" rtlCol="0" anchor="ctr">
            <a:normAutofit/>
          </a:bodyPr>
          <a:lstStyle/>
          <a:p>
            <a:pPr>
              <a:defRPr/>
            </a:pPr>
            <a:r>
              <a:rPr lang="en-US" altLang="en-US" b="1" dirty="0">
                <a:solidFill>
                  <a:schemeClr val="tx1"/>
                </a:solidFill>
                <a:cs typeface="Arial" charset="0"/>
              </a:rPr>
              <a:t>Officer Involved Shooting</a:t>
            </a:r>
            <a:endParaRPr lang="en-US" b="1" kern="1200" dirty="0">
              <a:solidFill>
                <a:srgbClr val="FFFFFF"/>
              </a:solidFill>
              <a:latin typeface="+mj-lt"/>
              <a:ea typeface="+mj-ea"/>
              <a:cs typeface="+mj-cs"/>
            </a:endParaRPr>
          </a:p>
        </p:txBody>
      </p:sp>
      <p:sp>
        <p:nvSpPr>
          <p:cNvPr id="83972" name="Rectangle 3"/>
          <p:cNvSpPr>
            <a:spLocks noGrp="1"/>
          </p:cNvSpPr>
          <p:nvPr>
            <p:ph type="body" idx="4294967295"/>
          </p:nvPr>
        </p:nvSpPr>
        <p:spPr>
          <a:xfrm>
            <a:off x="6090574" y="801866"/>
            <a:ext cx="5306084" cy="5230634"/>
          </a:xfrm>
        </p:spPr>
        <p:txBody>
          <a:bodyPr vert="horz" lIns="91440" tIns="45720" rIns="91440" bIns="45720" rtlCol="0" anchor="ctr">
            <a:normAutofit fontScale="62500" lnSpcReduction="20000"/>
          </a:bodyPr>
          <a:lstStyle/>
          <a:p>
            <a:r>
              <a:rPr lang="en-US" altLang="en-US" sz="4000" b="1" dirty="0">
                <a:solidFill>
                  <a:srgbClr val="FF0000"/>
                </a:solidFill>
                <a:cs typeface="Arial" charset="0"/>
              </a:rPr>
              <a:t>Officer’s need at least one sleep cycle to be able to recall events of the incident. </a:t>
            </a:r>
          </a:p>
          <a:p>
            <a:r>
              <a:rPr lang="en-US" altLang="en-US" sz="4000" b="1" dirty="0"/>
              <a:t>157 OIS reports</a:t>
            </a:r>
          </a:p>
          <a:p>
            <a:pPr lvl="1"/>
            <a:r>
              <a:rPr lang="en-US" altLang="en-US" sz="4000" b="1" dirty="0"/>
              <a:t>52% reported memory loss for part of the event</a:t>
            </a:r>
          </a:p>
          <a:p>
            <a:pPr lvl="1"/>
            <a:r>
              <a:rPr lang="en-US" altLang="en-US" sz="4000" b="1" dirty="0"/>
              <a:t>46% memory loss for some of their behavior</a:t>
            </a:r>
          </a:p>
          <a:p>
            <a:pPr lvl="1"/>
            <a:r>
              <a:rPr lang="en-US" altLang="en-US" sz="4000" b="1" dirty="0"/>
              <a:t>37% experienced dissociation</a:t>
            </a:r>
          </a:p>
          <a:p>
            <a:pPr eaLnBrk="1" hangingPunct="1">
              <a:lnSpc>
                <a:spcPct val="90000"/>
              </a:lnSpc>
            </a:pPr>
            <a:r>
              <a:rPr lang="en-US" altLang="en-US" sz="1300" b="1" dirty="0">
                <a:cs typeface="Arial" charset="0"/>
              </a:rPr>
              <a:t>Alexi </a:t>
            </a:r>
            <a:r>
              <a:rPr lang="en-US" altLang="en-US" sz="1300" b="1" dirty="0" err="1">
                <a:cs typeface="Arial" charset="0"/>
              </a:rPr>
              <a:t>Artwhol</a:t>
            </a:r>
            <a:r>
              <a:rPr lang="en-US" altLang="en-US" sz="1300" b="1" dirty="0">
                <a:cs typeface="Arial" charset="0"/>
              </a:rPr>
              <a:t>, PhD. </a:t>
            </a:r>
          </a:p>
          <a:p>
            <a:pPr lvl="1" eaLnBrk="1" hangingPunct="1">
              <a:lnSpc>
                <a:spcPct val="90000"/>
              </a:lnSpc>
            </a:pPr>
            <a:r>
              <a:rPr lang="en-US" altLang="en-US" sz="1300" b="1" dirty="0">
                <a:cs typeface="Arial" charset="0"/>
              </a:rPr>
              <a:t>Behavioral Scientist</a:t>
            </a:r>
          </a:p>
          <a:p>
            <a:pPr eaLnBrk="1" hangingPunct="1">
              <a:lnSpc>
                <a:spcPct val="90000"/>
              </a:lnSpc>
            </a:pPr>
            <a:r>
              <a:rPr lang="en-US" altLang="en-US" sz="1300" b="1" dirty="0">
                <a:cs typeface="Arial" charset="0"/>
              </a:rPr>
              <a:t>Bill Lewinski, PhD. </a:t>
            </a:r>
          </a:p>
          <a:p>
            <a:pPr lvl="1" eaLnBrk="1" hangingPunct="1">
              <a:lnSpc>
                <a:spcPct val="90000"/>
              </a:lnSpc>
            </a:pPr>
            <a:r>
              <a:rPr lang="en-US" altLang="en-US" sz="1300" b="1" dirty="0">
                <a:cs typeface="Arial" charset="0"/>
              </a:rPr>
              <a:t>Force Science Director</a:t>
            </a:r>
          </a:p>
          <a:p>
            <a:pPr eaLnBrk="1" hangingPunct="1">
              <a:lnSpc>
                <a:spcPct val="90000"/>
              </a:lnSpc>
            </a:pPr>
            <a:r>
              <a:rPr lang="en-US" altLang="en-US" sz="1300" b="1" dirty="0">
                <a:cs typeface="Arial" charset="0"/>
              </a:rPr>
              <a:t>Bruce </a:t>
            </a:r>
            <a:r>
              <a:rPr lang="en-US" altLang="en-US" sz="1300" b="1" dirty="0" err="1">
                <a:cs typeface="Arial" charset="0"/>
              </a:rPr>
              <a:t>Siddle</a:t>
            </a:r>
            <a:endParaRPr lang="en-US" altLang="en-US" sz="1300" b="1" dirty="0">
              <a:cs typeface="Arial" charset="0"/>
            </a:endParaRPr>
          </a:p>
          <a:p>
            <a:pPr lvl="1" eaLnBrk="1" hangingPunct="1">
              <a:lnSpc>
                <a:spcPct val="90000"/>
              </a:lnSpc>
            </a:pPr>
            <a:r>
              <a:rPr lang="en-US" altLang="en-US" sz="1300" b="1" dirty="0">
                <a:cs typeface="Arial" charset="0"/>
              </a:rPr>
              <a:t>PPCT Director</a:t>
            </a:r>
          </a:p>
          <a:p>
            <a:pPr eaLnBrk="1" hangingPunct="1">
              <a:lnSpc>
                <a:spcPct val="90000"/>
              </a:lnSpc>
            </a:pPr>
            <a:r>
              <a:rPr lang="en-US" altLang="en-US" sz="1300" b="1" dirty="0"/>
              <a:t>Dave Klinger, </a:t>
            </a:r>
            <a:r>
              <a:rPr lang="en-US" altLang="en-US" sz="1300" b="1" dirty="0">
                <a:cs typeface="Arial" charset="0"/>
              </a:rPr>
              <a:t>PhD. </a:t>
            </a:r>
            <a:endParaRPr lang="en-US" altLang="en-US" sz="1300" b="1" dirty="0"/>
          </a:p>
          <a:p>
            <a:pPr lvl="1" eaLnBrk="1" hangingPunct="1">
              <a:lnSpc>
                <a:spcPct val="90000"/>
              </a:lnSpc>
            </a:pPr>
            <a:r>
              <a:rPr lang="en-US" altLang="en-US" sz="1300" b="1" dirty="0"/>
              <a:t>Professor of Criminology</a:t>
            </a:r>
          </a:p>
          <a:p>
            <a:pPr lvl="1" eaLnBrk="1" hangingPunct="1">
              <a:lnSpc>
                <a:spcPct val="90000"/>
              </a:lnSpc>
            </a:pPr>
            <a:r>
              <a:rPr lang="en-US" altLang="en-US" sz="1300" b="1" dirty="0"/>
              <a:t>Former LAPD Officer </a:t>
            </a:r>
          </a:p>
          <a:p>
            <a:pPr eaLnBrk="1" hangingPunct="1">
              <a:lnSpc>
                <a:spcPct val="90000"/>
              </a:lnSpc>
            </a:pPr>
            <a:r>
              <a:rPr lang="en-US" altLang="en-US" sz="1300" b="1" dirty="0">
                <a:cs typeface="Arial" charset="0"/>
              </a:rPr>
              <a:t>Jeff </a:t>
            </a:r>
            <a:r>
              <a:rPr lang="en-US" altLang="en-US" sz="1300" b="1" dirty="0" err="1">
                <a:cs typeface="Arial" charset="0"/>
              </a:rPr>
              <a:t>Chudwin</a:t>
            </a:r>
            <a:r>
              <a:rPr lang="en-US" altLang="en-US" sz="1300" b="1" dirty="0">
                <a:cs typeface="Arial" charset="0"/>
              </a:rPr>
              <a:t>, Esq.</a:t>
            </a:r>
          </a:p>
          <a:p>
            <a:pPr lvl="1" eaLnBrk="1" hangingPunct="1">
              <a:lnSpc>
                <a:spcPct val="90000"/>
              </a:lnSpc>
            </a:pPr>
            <a:r>
              <a:rPr lang="en-US" altLang="en-US" sz="1300" b="1" dirty="0"/>
              <a:t>President of the Illinois Tactical Officers Association</a:t>
            </a:r>
          </a:p>
          <a:p>
            <a:pPr eaLnBrk="1" hangingPunct="1">
              <a:lnSpc>
                <a:spcPct val="90000"/>
              </a:lnSpc>
            </a:pPr>
            <a:r>
              <a:rPr lang="en-US" altLang="en-US" sz="1300" b="1" dirty="0"/>
              <a:t>R. Edward </a:t>
            </a:r>
            <a:r>
              <a:rPr lang="en-US" altLang="en-US" sz="1300" b="1" dirty="0" err="1"/>
              <a:t>Geislman</a:t>
            </a:r>
            <a:r>
              <a:rPr lang="en-US" altLang="en-US" sz="1300" b="1" dirty="0"/>
              <a:t>, </a:t>
            </a:r>
            <a:r>
              <a:rPr lang="en-US" altLang="en-US" sz="1300" b="1" dirty="0" err="1"/>
              <a:t>Phd</a:t>
            </a:r>
            <a:r>
              <a:rPr lang="en-US" altLang="en-US" sz="1300" b="1" dirty="0"/>
              <a:t>.</a:t>
            </a:r>
          </a:p>
          <a:p>
            <a:pPr lvl="1" eaLnBrk="1" hangingPunct="1">
              <a:lnSpc>
                <a:spcPct val="90000"/>
              </a:lnSpc>
            </a:pPr>
            <a:r>
              <a:rPr lang="en-US" altLang="en-US" sz="1300" b="1" dirty="0"/>
              <a:t>Psychology Professor, UCLA</a:t>
            </a:r>
            <a:endParaRPr lang="en-US" altLang="en-US" sz="1300" b="1" dirty="0">
              <a:solidFill>
                <a:srgbClr val="000000"/>
              </a:solidFill>
            </a:endParaRPr>
          </a:p>
        </p:txBody>
      </p:sp>
      <p:sp>
        <p:nvSpPr>
          <p:cNvPr id="83970"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2120A47D-FE69-4984-AA12-8642FAFAED85}" type="slidenum">
              <a:rPr lang="en-US" altLang="en-US" sz="1000">
                <a:solidFill>
                  <a:srgbClr val="898989"/>
                </a:solidFill>
                <a:latin typeface="+mn-lt"/>
              </a:rPr>
              <a:pPr eaLnBrk="1" hangingPunct="1">
                <a:spcBef>
                  <a:spcPct val="0"/>
                </a:spcBef>
                <a:spcAft>
                  <a:spcPts val="600"/>
                </a:spcAft>
                <a:buFontTx/>
                <a:buNone/>
              </a:pPr>
              <a:t>23</a:t>
            </a:fld>
            <a:endParaRPr lang="en-US" altLang="en-US" sz="1000">
              <a:solidFill>
                <a:srgbClr val="898989"/>
              </a:solidFill>
              <a:latin typeface="+mn-lt"/>
            </a:endParaRPr>
          </a:p>
        </p:txBody>
      </p:sp>
    </p:spTree>
    <p:extLst>
      <p:ext uri="{BB962C8B-B14F-4D97-AF65-F5344CB8AC3E}">
        <p14:creationId xmlns:p14="http://schemas.microsoft.com/office/powerpoint/2010/main" val="15691762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114" name="Title 2"/>
          <p:cNvSpPr>
            <a:spLocks noGrp="1"/>
          </p:cNvSpPr>
          <p:nvPr>
            <p:ph type="title"/>
          </p:nvPr>
        </p:nvSpPr>
        <p:spPr>
          <a:xfrm>
            <a:off x="6438900" y="669925"/>
            <a:ext cx="4457702" cy="1325563"/>
          </a:xfrm>
        </p:spPr>
        <p:txBody>
          <a:bodyPr vert="horz" lIns="91440" tIns="45720" rIns="91440" bIns="45720" rtlCol="0" anchor="b">
            <a:normAutofit/>
          </a:bodyPr>
          <a:lstStyle/>
          <a:p>
            <a:r>
              <a:rPr lang="en-US" altLang="en-US" sz="3800" b="1">
                <a:solidFill>
                  <a:schemeClr val="bg1"/>
                </a:solidFill>
              </a:rPr>
              <a:t>Alexi Artwhol, PhD., Behavioral Scientist</a:t>
            </a:r>
          </a:p>
        </p:txBody>
      </p:sp>
      <p:pic>
        <p:nvPicPr>
          <p:cNvPr id="90119" name="Picture 90118">
            <a:extLst>
              <a:ext uri="{FF2B5EF4-FFF2-40B4-BE49-F238E27FC236}">
                <a16:creationId xmlns:a16="http://schemas.microsoft.com/office/drawing/2014/main" id="{A2D39EBA-A563-4255-9154-BC1108072FE6}"/>
              </a:ext>
            </a:extLst>
          </p:cNvPr>
          <p:cNvPicPr>
            <a:picLocks noChangeAspect="1"/>
          </p:cNvPicPr>
          <p:nvPr/>
        </p:nvPicPr>
        <p:blipFill rotWithShape="1">
          <a:blip r:embed="rId2"/>
          <a:srcRect l="48827" r="2" b="2"/>
          <a:stretch/>
        </p:blipFill>
        <p:spPr>
          <a:xfrm>
            <a:off x="20" y="10"/>
            <a:ext cx="5753082" cy="6857990"/>
          </a:xfrm>
          <a:prstGeom prst="rect">
            <a:avLst/>
          </a:prstGeom>
        </p:spPr>
      </p:pic>
      <p:sp>
        <p:nvSpPr>
          <p:cNvPr id="90115" name="Content Placeholder 3"/>
          <p:cNvSpPr>
            <a:spLocks noGrp="1"/>
          </p:cNvSpPr>
          <p:nvPr>
            <p:ph sz="half" idx="1"/>
          </p:nvPr>
        </p:nvSpPr>
        <p:spPr>
          <a:xfrm>
            <a:off x="6438900" y="2400304"/>
            <a:ext cx="4457702" cy="3441692"/>
          </a:xfrm>
        </p:spPr>
        <p:txBody>
          <a:bodyPr vert="horz" lIns="91440" tIns="45720" rIns="91440" bIns="45720" rtlCol="0">
            <a:normAutofit/>
          </a:bodyPr>
          <a:lstStyle/>
          <a:p>
            <a:r>
              <a:rPr lang="en-US" altLang="en-US" sz="2000" b="1">
                <a:solidFill>
                  <a:schemeClr val="bg1"/>
                </a:solidFill>
              </a:rPr>
              <a:t>“Many officers do not fully realize the extent of their own memory and perceptual gaps and distortions until confronted with evidence to the contrary.”</a:t>
            </a:r>
          </a:p>
        </p:txBody>
      </p:sp>
      <p:cxnSp>
        <p:nvCxnSpPr>
          <p:cNvPr id="141" name="Straight Connector 140">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53102"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92E62CE6-1D21-4565-8E90-0F1D900BEF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0117" name="Slide Number Placeholder 1"/>
          <p:cNvSpPr>
            <a:spLocks noGrp="1"/>
          </p:cNvSpPr>
          <p:nvPr>
            <p:ph type="sldNum" sz="quarter" idx="12"/>
          </p:nvPr>
        </p:nvSpPr>
        <p:spPr>
          <a:xfrm>
            <a:off x="10103748" y="6356350"/>
            <a:ext cx="1250051"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spcAft>
                <a:spcPts val="600"/>
              </a:spcAft>
              <a:buNone/>
              <a:defRPr/>
            </a:pPr>
            <a:fld id="{5265B0BB-CF45-44CE-BBBD-7090AD0F9EE6}" type="slidenum">
              <a:rPr lang="en-US" altLang="en-US" sz="1200">
                <a:solidFill>
                  <a:schemeClr val="bg1">
                    <a:lumMod val="50000"/>
                  </a:schemeClr>
                </a:solidFill>
                <a:latin typeface="Calibri" panose="020F0502020204030204"/>
              </a:rPr>
              <a:pPr eaLnBrk="1" hangingPunct="1">
                <a:spcBef>
                  <a:spcPts val="0"/>
                </a:spcBef>
                <a:spcAft>
                  <a:spcPts val="600"/>
                </a:spcAft>
                <a:buNone/>
                <a:defRPr/>
              </a:pPr>
              <a:t>24</a:t>
            </a:fld>
            <a:endParaRPr lang="en-US" altLang="en-US" sz="1200">
              <a:solidFill>
                <a:schemeClr val="bg1">
                  <a:lumMod val="50000"/>
                </a:schemeClr>
              </a:solidFill>
              <a:latin typeface="Calibri" panose="020F0502020204030204"/>
            </a:endParaRPr>
          </a:p>
        </p:txBody>
      </p:sp>
      <p:sp>
        <p:nvSpPr>
          <p:cNvPr id="2" name="TextBox 1">
            <a:extLst>
              <a:ext uri="{FF2B5EF4-FFF2-40B4-BE49-F238E27FC236}">
                <a16:creationId xmlns:a16="http://schemas.microsoft.com/office/drawing/2014/main" id="{1F510C93-5849-4E86-99AF-9231308B1F71}"/>
              </a:ext>
            </a:extLst>
          </p:cNvPr>
          <p:cNvSpPr txBox="1"/>
          <p:nvPr/>
        </p:nvSpPr>
        <p:spPr>
          <a:xfrm>
            <a:off x="6934184" y="4600903"/>
            <a:ext cx="4572000" cy="523220"/>
          </a:xfrm>
          <a:prstGeom prst="rect">
            <a:avLst/>
          </a:prstGeom>
          <a:noFill/>
        </p:spPr>
        <p:txBody>
          <a:bodyPr wrap="square" rtlCol="0">
            <a:spAutoFit/>
          </a:bodyPr>
          <a:lstStyle/>
          <a:p>
            <a:pPr>
              <a:spcAft>
                <a:spcPts val="600"/>
              </a:spcAft>
            </a:pPr>
            <a:r>
              <a:rPr lang="en-US" sz="2800" dirty="0">
                <a:solidFill>
                  <a:srgbClr val="FFFF00"/>
                </a:solidFill>
              </a:rPr>
              <a:t>Dash cam evidence?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89090" name="Title 2"/>
          <p:cNvSpPr>
            <a:spLocks noGrp="1"/>
          </p:cNvSpPr>
          <p:nvPr>
            <p:ph type="title"/>
          </p:nvPr>
        </p:nvSpPr>
        <p:spPr>
          <a:xfrm>
            <a:off x="804998" y="798445"/>
            <a:ext cx="4803636" cy="1311664"/>
          </a:xfrm>
        </p:spPr>
        <p:txBody>
          <a:bodyPr vert="horz" lIns="91440" tIns="45720" rIns="91440" bIns="45720" rtlCol="0" anchor="ctr">
            <a:normAutofit/>
          </a:bodyPr>
          <a:lstStyle/>
          <a:p>
            <a:r>
              <a:rPr lang="en-US" altLang="en-US" b="1">
                <a:solidFill>
                  <a:srgbClr val="000000"/>
                </a:solidFill>
              </a:rPr>
              <a:t>Alexi Artwhol, PhD., Behavioral Scientist</a:t>
            </a:r>
          </a:p>
        </p:txBody>
      </p:sp>
      <p:sp>
        <p:nvSpPr>
          <p:cNvPr id="2" name="Content Placeholder 1"/>
          <p:cNvSpPr>
            <a:spLocks noGrp="1"/>
          </p:cNvSpPr>
          <p:nvPr>
            <p:ph sz="half" idx="2"/>
          </p:nvPr>
        </p:nvSpPr>
        <p:spPr>
          <a:xfrm>
            <a:off x="804997" y="2272143"/>
            <a:ext cx="4706803" cy="3788830"/>
          </a:xfrm>
        </p:spPr>
        <p:txBody>
          <a:bodyPr vert="horz" lIns="91440" tIns="45720" rIns="91440" bIns="45720" rtlCol="0" anchor="ctr">
            <a:normAutofit/>
          </a:bodyPr>
          <a:lstStyle/>
          <a:p>
            <a:r>
              <a:rPr lang="en-US" altLang="en-US" b="1" dirty="0">
                <a:solidFill>
                  <a:srgbClr val="000000"/>
                </a:solidFill>
              </a:rPr>
              <a:t>“Therefore, it becomes important to understand that expecting officers to have perfect recall of any event is unrealistic.”</a:t>
            </a:r>
          </a:p>
          <a:p>
            <a:r>
              <a:rPr lang="en-US" altLang="en-US" b="1" u="sng" dirty="0">
                <a:solidFill>
                  <a:srgbClr val="000000"/>
                </a:solidFill>
              </a:rPr>
              <a:t>“The same concept applies to trauma victims as well.”</a:t>
            </a:r>
            <a:endParaRPr lang="en-US" altLang="en-US" b="1" dirty="0">
              <a:solidFill>
                <a:srgbClr val="000000"/>
              </a:solidFill>
            </a:endParaRPr>
          </a:p>
          <a:p>
            <a:endParaRPr lang="en-US" sz="2000" dirty="0">
              <a:solidFill>
                <a:srgbClr val="000000"/>
              </a:solidFill>
            </a:endParaRPr>
          </a:p>
        </p:txBody>
      </p:sp>
      <p:sp>
        <p:nvSpPr>
          <p:cNvPr id="141"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t="5046" b="4046"/>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2" name="Slide Number Placeholder 1"/>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ts val="0"/>
              </a:spcBef>
              <a:spcAft>
                <a:spcPts val="600"/>
              </a:spcAft>
              <a:buNone/>
              <a:defRPr/>
            </a:pPr>
            <a:fld id="{D545E695-84AB-4C61-A5D8-AF70F2176699}" type="slidenum">
              <a:rPr lang="en-US" altLang="en-US" sz="1100">
                <a:solidFill>
                  <a:srgbClr val="FFFFFF"/>
                </a:solidFill>
                <a:latin typeface="Calibri" panose="020F0502020204030204"/>
              </a:rPr>
              <a:pPr eaLnBrk="1" hangingPunct="1">
                <a:spcBef>
                  <a:spcPts val="0"/>
                </a:spcBef>
                <a:spcAft>
                  <a:spcPts val="600"/>
                </a:spcAft>
                <a:buNone/>
                <a:defRPr/>
              </a:pPr>
              <a:t>25</a:t>
            </a:fld>
            <a:endParaRPr lang="en-US" altLang="en-US" sz="1100">
              <a:solidFill>
                <a:srgbClr val="FFFFFF"/>
              </a:solidFill>
              <a:latin typeface="Calibri" panose="020F0502020204030204"/>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E85758F-B769-451D-A049-18C4C7549632}"/>
              </a:ext>
            </a:extLst>
          </p:cNvPr>
          <p:cNvSpPr/>
          <p:nvPr/>
        </p:nvSpPr>
        <p:spPr>
          <a:xfrm>
            <a:off x="651307" y="640081"/>
            <a:ext cx="3377183" cy="368197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altLang="en-US" sz="3700" b="1">
                <a:solidFill>
                  <a:schemeClr val="bg1"/>
                </a:solidFill>
                <a:latin typeface="+mj-lt"/>
                <a:ea typeface="+mj-ea"/>
                <a:cs typeface="+mj-cs"/>
              </a:rPr>
              <a:t>What is your agency’s policy concerning the interview of trauma victim after a sexual assault?</a:t>
            </a:r>
          </a:p>
        </p:txBody>
      </p:sp>
      <p:pic>
        <p:nvPicPr>
          <p:cNvPr id="4" name="Picture 3" descr="A person standing in front of a mirror posing for the camera&#10;&#10;Description automatically generated">
            <a:extLst>
              <a:ext uri="{FF2B5EF4-FFF2-40B4-BE49-F238E27FC236}">
                <a16:creationId xmlns:a16="http://schemas.microsoft.com/office/drawing/2014/main" id="{1394F1AD-E3A2-4213-8DC8-592149F2EDBA}"/>
              </a:ext>
            </a:extLst>
          </p:cNvPr>
          <p:cNvPicPr>
            <a:picLocks noChangeAspect="1"/>
          </p:cNvPicPr>
          <p:nvPr/>
        </p:nvPicPr>
        <p:blipFill rotWithShape="1">
          <a:blip r:embed="rId2">
            <a:extLst>
              <a:ext uri="{28A0092B-C50C-407E-A947-70E740481C1C}">
                <a14:useLocalDpi xmlns:a14="http://schemas.microsoft.com/office/drawing/2010/main" val="0"/>
              </a:ext>
            </a:extLst>
          </a:blip>
          <a:srcRect l="5661" r="6410" b="-1"/>
          <a:stretch/>
        </p:blipFill>
        <p:spPr>
          <a:xfrm>
            <a:off x="4654297" y="10"/>
            <a:ext cx="7537704" cy="6857990"/>
          </a:xfrm>
          <a:prstGeom prst="rect">
            <a:avLst/>
          </a:prstGeom>
        </p:spPr>
      </p:pic>
      <p:sp>
        <p:nvSpPr>
          <p:cNvPr id="2" name="Slide Number Placeholder 1">
            <a:extLst>
              <a:ext uri="{FF2B5EF4-FFF2-40B4-BE49-F238E27FC236}">
                <a16:creationId xmlns:a16="http://schemas.microsoft.com/office/drawing/2014/main" id="{084EE5D7-F0DC-460D-85DF-F17D7243D7B0}"/>
              </a:ext>
            </a:extLst>
          </p:cNvPr>
          <p:cNvSpPr>
            <a:spLocks noGrp="1"/>
          </p:cNvSpPr>
          <p:nvPr>
            <p:ph type="sldNum" sz="quarter" idx="12"/>
          </p:nvPr>
        </p:nvSpPr>
        <p:spPr>
          <a:xfrm>
            <a:off x="10926476" y="6356350"/>
            <a:ext cx="625443" cy="365125"/>
          </a:xfrm>
          <a:noFill/>
        </p:spPr>
        <p:txBody>
          <a:bodyPr vert="horz" lIns="91440" tIns="45720" rIns="91440" bIns="45720" rtlCol="0" anchor="ctr">
            <a:normAutofit/>
          </a:bodyPr>
          <a:lstStyle/>
          <a:p>
            <a:pPr>
              <a:spcAft>
                <a:spcPts val="600"/>
              </a:spcAft>
              <a:defRPr/>
            </a:pPr>
            <a:fld id="{5B006AF9-EABC-4B46-8564-54EB9FD6CC5A}" type="slidenum">
              <a:rPr lang="en-US">
                <a:solidFill>
                  <a:srgbClr val="FFFFFF"/>
                </a:solidFill>
                <a:latin typeface="Calibri" panose="020F0502020204030204"/>
              </a:rPr>
              <a:pPr>
                <a:spcAft>
                  <a:spcPts val="600"/>
                </a:spcAft>
                <a:defRPr/>
              </a:pPr>
              <a:t>26</a:t>
            </a:fld>
            <a:endParaRPr lang="en-US">
              <a:solidFill>
                <a:srgbClr val="FFFFFF"/>
              </a:solidFill>
              <a:latin typeface="Calibri" panose="020F0502020204030204"/>
            </a:endParaRPr>
          </a:p>
        </p:txBody>
      </p:sp>
    </p:spTree>
    <p:extLst>
      <p:ext uri="{BB962C8B-B14F-4D97-AF65-F5344CB8AC3E}">
        <p14:creationId xmlns:p14="http://schemas.microsoft.com/office/powerpoint/2010/main" val="3992482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418" name="Rectangle 2"/>
          <p:cNvSpPr>
            <a:spLocks noGrp="1"/>
          </p:cNvSpPr>
          <p:nvPr>
            <p:ph type="title" idx="4294967295"/>
          </p:nvPr>
        </p:nvSpPr>
        <p:spPr>
          <a:xfrm>
            <a:off x="640079" y="2053641"/>
            <a:ext cx="3669161" cy="2760098"/>
          </a:xfrm>
        </p:spPr>
        <p:txBody>
          <a:bodyPr vert="horz" lIns="91440" tIns="45720" rIns="91440" bIns="45720" rtlCol="0" anchor="ctr">
            <a:normAutofit/>
          </a:bodyPr>
          <a:lstStyle/>
          <a:p>
            <a:pPr>
              <a:defRPr/>
            </a:pPr>
            <a:r>
              <a:rPr lang="en-US" altLang="en-US" b="1" dirty="0">
                <a:solidFill>
                  <a:schemeClr val="tx1"/>
                </a:solidFill>
                <a:cs typeface="Arial" charset="0"/>
              </a:rPr>
              <a:t>Sexual Assault</a:t>
            </a:r>
            <a:endParaRPr lang="en-US" b="1" kern="1200" dirty="0">
              <a:solidFill>
                <a:srgbClr val="FFFFFF"/>
              </a:solidFill>
              <a:latin typeface="+mj-lt"/>
              <a:ea typeface="+mj-ea"/>
              <a:cs typeface="+mj-cs"/>
            </a:endParaRPr>
          </a:p>
        </p:txBody>
      </p:sp>
      <p:sp>
        <p:nvSpPr>
          <p:cNvPr id="83972" name="Rectangle 3"/>
          <p:cNvSpPr>
            <a:spLocks noGrp="1"/>
          </p:cNvSpPr>
          <p:nvPr>
            <p:ph type="body" idx="4294967295"/>
          </p:nvPr>
        </p:nvSpPr>
        <p:spPr>
          <a:xfrm>
            <a:off x="6090574" y="801866"/>
            <a:ext cx="5306084" cy="5230634"/>
          </a:xfrm>
        </p:spPr>
        <p:txBody>
          <a:bodyPr vert="horz" lIns="91440" tIns="45720" rIns="91440" bIns="45720" rtlCol="0" anchor="ctr">
            <a:normAutofit/>
          </a:bodyPr>
          <a:lstStyle/>
          <a:p>
            <a:r>
              <a:rPr lang="en-US" altLang="en-US" sz="4400" b="1" dirty="0">
                <a:cs typeface="Arial" charset="0"/>
              </a:rPr>
              <a:t>Victims</a:t>
            </a:r>
            <a:r>
              <a:rPr lang="en-US" altLang="en-US" sz="4400" b="1" dirty="0">
                <a:solidFill>
                  <a:srgbClr val="FFFF00"/>
                </a:solidFill>
                <a:cs typeface="Arial" charset="0"/>
              </a:rPr>
              <a:t> </a:t>
            </a:r>
            <a:r>
              <a:rPr lang="en-US" altLang="en-US" sz="4400" b="1" dirty="0">
                <a:cs typeface="Arial" charset="0"/>
              </a:rPr>
              <a:t>need at least one sleep cycle to be able to recall events of the incident.</a:t>
            </a:r>
          </a:p>
          <a:p>
            <a:endParaRPr lang="en-US" altLang="en-US" sz="1300" b="1" dirty="0">
              <a:solidFill>
                <a:srgbClr val="000000"/>
              </a:solidFill>
            </a:endParaRPr>
          </a:p>
        </p:txBody>
      </p:sp>
      <p:sp>
        <p:nvSpPr>
          <p:cNvPr id="83970"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2120A47D-FE69-4984-AA12-8642FAFAED85}" type="slidenum">
              <a:rPr lang="en-US" altLang="en-US" sz="1000">
                <a:solidFill>
                  <a:srgbClr val="898989"/>
                </a:solidFill>
                <a:latin typeface="+mn-lt"/>
              </a:rPr>
              <a:pPr eaLnBrk="1" hangingPunct="1">
                <a:spcBef>
                  <a:spcPct val="0"/>
                </a:spcBef>
                <a:spcAft>
                  <a:spcPts val="600"/>
                </a:spcAft>
                <a:buFontTx/>
                <a:buNone/>
              </a:pPr>
              <a:t>27</a:t>
            </a:fld>
            <a:endParaRPr lang="en-US" altLang="en-US" sz="1000">
              <a:solidFill>
                <a:srgbClr val="898989"/>
              </a:solidFill>
              <a:latin typeface="+mn-lt"/>
            </a:endParaRPr>
          </a:p>
        </p:txBody>
      </p:sp>
    </p:spTree>
    <p:extLst>
      <p:ext uri="{BB962C8B-B14F-4D97-AF65-F5344CB8AC3E}">
        <p14:creationId xmlns:p14="http://schemas.microsoft.com/office/powerpoint/2010/main" val="2920962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9C612-4079-417C-87EF-8CFFE83A86E8}"/>
              </a:ext>
            </a:extLst>
          </p:cNvPr>
          <p:cNvPicPr>
            <a:picLocks noChangeAspect="1"/>
          </p:cNvPicPr>
          <p:nvPr/>
        </p:nvPicPr>
        <p:blipFill>
          <a:blip r:embed="rId2"/>
          <a:stretch>
            <a:fillRect/>
          </a:stretch>
        </p:blipFill>
        <p:spPr>
          <a:xfrm>
            <a:off x="0" y="4721802"/>
            <a:ext cx="2848423" cy="1999673"/>
          </a:xfrm>
          <a:prstGeom prst="rect">
            <a:avLst/>
          </a:prstGeom>
        </p:spPr>
      </p:pic>
      <p:sp>
        <p:nvSpPr>
          <p:cNvPr id="92162" name="Title 2"/>
          <p:cNvSpPr>
            <a:spLocks noGrp="1"/>
          </p:cNvSpPr>
          <p:nvPr>
            <p:ph type="title"/>
          </p:nvPr>
        </p:nvSpPr>
        <p:spPr>
          <a:xfrm>
            <a:off x="2015491" y="365125"/>
            <a:ext cx="3840085" cy="1692794"/>
          </a:xfrm>
        </p:spPr>
        <p:txBody>
          <a:bodyPr>
            <a:normAutofit/>
          </a:bodyPr>
          <a:lstStyle/>
          <a:p>
            <a:pPr>
              <a:lnSpc>
                <a:spcPct val="90000"/>
              </a:lnSpc>
            </a:pPr>
            <a:r>
              <a:rPr lang="en-US" altLang="en-US" sz="3400" b="1"/>
              <a:t>Alexi Artwhol, PhD., Behavioral Scientist</a:t>
            </a:r>
          </a:p>
        </p:txBody>
      </p:sp>
      <p:sp>
        <p:nvSpPr>
          <p:cNvPr id="92163" name="Content Placeholder 3"/>
          <p:cNvSpPr>
            <a:spLocks noGrp="1"/>
          </p:cNvSpPr>
          <p:nvPr>
            <p:ph idx="1"/>
          </p:nvPr>
        </p:nvSpPr>
        <p:spPr>
          <a:xfrm>
            <a:off x="2015491" y="2209800"/>
            <a:ext cx="3840085" cy="4511675"/>
          </a:xfrm>
        </p:spPr>
        <p:txBody>
          <a:bodyPr>
            <a:normAutofit/>
          </a:bodyPr>
          <a:lstStyle/>
          <a:p>
            <a:r>
              <a:rPr lang="en-US" altLang="en-US" sz="2400" b="1" dirty="0">
                <a:solidFill>
                  <a:srgbClr val="000000"/>
                </a:solidFill>
              </a:rPr>
              <a:t>“No one should accuse an individual of lying simply due to inaccurate, inconsistent, or missing memories.”</a:t>
            </a:r>
          </a:p>
          <a:p>
            <a:r>
              <a:rPr lang="en-US" altLang="en-US" sz="2400" b="1" dirty="0"/>
              <a:t>“It is normal for memories to change somewhat overtime, and the change or new memories may or may not represent reality more accurately.”</a:t>
            </a:r>
          </a:p>
        </p:txBody>
      </p:sp>
      <p:sp>
        <p:nvSpPr>
          <p:cNvPr id="92164" name="Slide Number Placeholder 1"/>
          <p:cNvSpPr>
            <a:spLocks noGrp="1"/>
          </p:cNvSpPr>
          <p:nvPr>
            <p:ph type="sldNum" sz="quarter" idx="12"/>
          </p:nvPr>
        </p:nvSpPr>
        <p:spPr>
          <a:xfrm>
            <a:off x="6730366" y="6356351"/>
            <a:ext cx="87439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spcAft>
                <a:spcPts val="600"/>
              </a:spcAft>
              <a:buNone/>
            </a:pPr>
            <a:fld id="{C7006DFE-A73A-4D1B-8926-C2CF924F5874}" type="slidenum">
              <a:rPr lang="en-US" altLang="en-US" sz="1800"/>
              <a:pPr eaLnBrk="1" hangingPunct="1">
                <a:lnSpc>
                  <a:spcPct val="90000"/>
                </a:lnSpc>
                <a:spcBef>
                  <a:spcPct val="0"/>
                </a:spcBef>
                <a:spcAft>
                  <a:spcPts val="600"/>
                </a:spcAft>
                <a:buNone/>
              </a:pPr>
              <a:t>28</a:t>
            </a:fld>
            <a:endParaRPr lang="en-US" altLang="en-US" sz="1800"/>
          </a:p>
        </p:txBody>
      </p:sp>
      <p:pic>
        <p:nvPicPr>
          <p:cNvPr id="3" name="Picture 2">
            <a:extLst>
              <a:ext uri="{FF2B5EF4-FFF2-40B4-BE49-F238E27FC236}">
                <a16:creationId xmlns:a16="http://schemas.microsoft.com/office/drawing/2014/main" id="{85A4EDFA-BF7A-4097-9DCE-AECB549B882C}"/>
              </a:ext>
            </a:extLst>
          </p:cNvPr>
          <p:cNvPicPr>
            <a:picLocks noChangeAspect="1"/>
          </p:cNvPicPr>
          <p:nvPr/>
        </p:nvPicPr>
        <p:blipFill rotWithShape="1">
          <a:blip r:embed="rId3">
            <a:extLst>
              <a:ext uri="{28A0092B-C50C-407E-A947-70E740481C1C}">
                <a14:useLocalDpi xmlns:a14="http://schemas.microsoft.com/office/drawing/2010/main" val="0"/>
              </a:ext>
            </a:extLst>
          </a:blip>
          <a:srcRect l="8050" r="12592"/>
          <a:stretch/>
        </p:blipFill>
        <p:spPr>
          <a:xfrm>
            <a:off x="5933137" y="11"/>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51" name="Title 1"/>
          <p:cNvSpPr>
            <a:spLocks noGrp="1"/>
          </p:cNvSpPr>
          <p:nvPr>
            <p:ph type="title" idx="4294967295"/>
          </p:nvPr>
        </p:nvSpPr>
        <p:spPr>
          <a:xfrm>
            <a:off x="908454" y="1360481"/>
            <a:ext cx="4605340" cy="2387600"/>
          </a:xfrm>
        </p:spPr>
        <p:txBody>
          <a:bodyPr vert="horz" lIns="91440" tIns="45720" rIns="91440" bIns="45720" rtlCol="0" anchor="b">
            <a:normAutofit/>
          </a:bodyPr>
          <a:lstStyle/>
          <a:p>
            <a:r>
              <a:rPr lang="en-US" altLang="en-US" sz="3900" b="1">
                <a:solidFill>
                  <a:schemeClr val="bg1"/>
                </a:solidFill>
              </a:rPr>
              <a:t>What is a common police practice when interviewing the victim of a crime?</a:t>
            </a:r>
          </a:p>
        </p:txBody>
      </p:sp>
      <p:sp>
        <p:nvSpPr>
          <p:cNvPr id="104452" name="Content Placeholder 2"/>
          <p:cNvSpPr>
            <a:spLocks noGrp="1"/>
          </p:cNvSpPr>
          <p:nvPr>
            <p:ph type="body" idx="4294967295"/>
          </p:nvPr>
        </p:nvSpPr>
        <p:spPr>
          <a:xfrm>
            <a:off x="908454" y="3840156"/>
            <a:ext cx="4605340" cy="1655762"/>
          </a:xfrm>
        </p:spPr>
        <p:txBody>
          <a:bodyPr vert="horz" lIns="91440" tIns="45720" rIns="91440" bIns="45720" rtlCol="0">
            <a:normAutofit/>
          </a:bodyPr>
          <a:lstStyle/>
          <a:p>
            <a:pPr marL="0" indent="0">
              <a:buNone/>
            </a:pPr>
            <a:r>
              <a:rPr lang="en-US" altLang="en-US" sz="2000" b="1">
                <a:solidFill>
                  <a:schemeClr val="bg1"/>
                </a:solidFill>
              </a:rPr>
              <a:t>Interview the victim as soon as possible to “lock” them into their story.</a:t>
            </a:r>
          </a:p>
        </p:txBody>
      </p:sp>
      <p:pic>
        <p:nvPicPr>
          <p:cNvPr id="2" name="Picture 1"/>
          <p:cNvPicPr>
            <a:picLocks noChangeAspect="1"/>
          </p:cNvPicPr>
          <p:nvPr/>
        </p:nvPicPr>
        <p:blipFill rotWithShape="1">
          <a:blip r:embed="rId3">
            <a:alphaModFix/>
            <a:extLst>
              <a:ext uri="{28A0092B-C50C-407E-A947-70E740481C1C}">
                <a14:useLocalDpi xmlns:a14="http://schemas.microsoft.com/office/drawing/2010/main" val="0"/>
              </a:ext>
            </a:extLst>
          </a:blip>
          <a:srcRect r="6560" b="1"/>
          <a:stretch/>
        </p:blipFill>
        <p:spPr>
          <a:xfrm>
            <a:off x="5800734" y="1057275"/>
            <a:ext cx="5917401" cy="4743450"/>
          </a:xfrm>
          <a:prstGeom prst="rect">
            <a:avLst/>
          </a:prstGeom>
        </p:spPr>
      </p:pic>
      <p:sp>
        <p:nvSpPr>
          <p:cNvPr id="139" name="Rectangle 138">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0" name="Slide Number Placeholder 3"/>
          <p:cNvSpPr txBox="1">
            <a:spLocks noGrp="1"/>
          </p:cNvSpPr>
          <p:nvPr/>
        </p:nvSpPr>
        <p:spPr bwMode="auto">
          <a:xfrm>
            <a:off x="5800734" y="5326380"/>
            <a:ext cx="5917401" cy="474345"/>
          </a:xfrm>
          <a:prstGeom prst="rect">
            <a:avLst/>
          </a:prstGeom>
          <a:solidFill>
            <a:srgbClr val="00000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spcAft>
                <a:spcPts val="600"/>
              </a:spcAft>
              <a:buFontTx/>
              <a:buNone/>
            </a:pPr>
            <a:fld id="{C5C04F7A-3D69-404C-8A81-90A7D481DEFE}" type="slidenum">
              <a:rPr lang="en-US" altLang="en-US" sz="1300">
                <a:solidFill>
                  <a:srgbClr val="FFFFFF"/>
                </a:solidFill>
                <a:latin typeface="+mn-lt"/>
              </a:rPr>
              <a:pPr algn="ctr">
                <a:spcBef>
                  <a:spcPct val="0"/>
                </a:spcBef>
                <a:spcAft>
                  <a:spcPts val="600"/>
                </a:spcAft>
                <a:buFontTx/>
                <a:buNone/>
              </a:pPr>
              <a:t>29</a:t>
            </a:fld>
            <a:endParaRPr lang="en-US" altLang="en-US" sz="1300">
              <a:solidFill>
                <a:srgbClr val="FFFFFF"/>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104451"/>
                                        </p:tgtEl>
                                        <p:attrNameLst>
                                          <p:attrName>style.visibility</p:attrName>
                                        </p:attrNameLst>
                                      </p:cBhvr>
                                      <p:to>
                                        <p:strVal val="visible"/>
                                      </p:to>
                                    </p:set>
                                    <p:animEffect transition="in" filter="fade">
                                      <p:cBhvr>
                                        <p:cTn id="10" dur="400"/>
                                        <p:tgtEl>
                                          <p:spTgt spid="104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6EAC45C-C983-4052-AEC7-424761E20DBE}" type="slidenum">
              <a:rPr lang="en-US" altLang="en-US" sz="1400"/>
              <a:pPr eaLnBrk="1" hangingPunct="1">
                <a:spcBef>
                  <a:spcPct val="0"/>
                </a:spcBef>
                <a:buFontTx/>
                <a:buNone/>
              </a:pPr>
              <a:t>3</a:t>
            </a:fld>
            <a:endParaRPr lang="en-US" altLang="en-US" sz="1400"/>
          </a:p>
        </p:txBody>
      </p:sp>
      <p:sp>
        <p:nvSpPr>
          <p:cNvPr id="20483" name="Rectangle 2"/>
          <p:cNvSpPr>
            <a:spLocks noGrp="1" noChangeArrowheads="1"/>
          </p:cNvSpPr>
          <p:nvPr>
            <p:ph type="title" idx="4294967295"/>
          </p:nvPr>
        </p:nvSpPr>
        <p:spPr>
          <a:xfrm>
            <a:off x="1828800" y="274638"/>
            <a:ext cx="8229600" cy="1143000"/>
          </a:xfrm>
        </p:spPr>
        <p:txBody>
          <a:bodyPr rtlCol="0">
            <a:normAutofit fontScale="90000"/>
          </a:bodyPr>
          <a:lstStyle/>
          <a:p>
            <a:pPr>
              <a:defRPr/>
            </a:pPr>
            <a:r>
              <a:rPr lang="en-US" sz="4000" b="1" dirty="0">
                <a:cs typeface="Arial" pitchFamily="34" charset="0"/>
              </a:rPr>
              <a:t>The Effects of Survival Stress </a:t>
            </a:r>
            <a:br>
              <a:rPr lang="en-US" sz="4000" b="1" dirty="0">
                <a:cs typeface="Arial" pitchFamily="34" charset="0"/>
              </a:rPr>
            </a:br>
            <a:r>
              <a:rPr lang="en-US" sz="4000" b="1" dirty="0">
                <a:cs typeface="Arial" pitchFamily="34" charset="0"/>
              </a:rPr>
              <a:t>on Performance</a:t>
            </a:r>
          </a:p>
        </p:txBody>
      </p:sp>
      <p:sp>
        <p:nvSpPr>
          <p:cNvPr id="65540" name="Rectangle 3"/>
          <p:cNvSpPr>
            <a:spLocks noGrp="1" noChangeArrowheads="1"/>
          </p:cNvSpPr>
          <p:nvPr>
            <p:ph type="body" idx="4294967295"/>
          </p:nvPr>
        </p:nvSpPr>
        <p:spPr>
          <a:xfrm>
            <a:off x="1524000" y="1600201"/>
            <a:ext cx="9220200" cy="606425"/>
          </a:xfrm>
        </p:spPr>
        <p:txBody>
          <a:bodyPr/>
          <a:lstStyle/>
          <a:p>
            <a:pPr algn="ctr" eaLnBrk="1" hangingPunct="1">
              <a:lnSpc>
                <a:spcPct val="90000"/>
              </a:lnSpc>
              <a:buFontTx/>
              <a:buNone/>
            </a:pPr>
            <a:r>
              <a:rPr lang="en-US" altLang="en-US" b="1" dirty="0">
                <a:cs typeface="Arial" charset="0"/>
              </a:rPr>
              <a:t>Threat perception increases heart rate</a:t>
            </a:r>
          </a:p>
          <a:p>
            <a:pPr algn="ctr" eaLnBrk="1" hangingPunct="1">
              <a:lnSpc>
                <a:spcPct val="90000"/>
              </a:lnSpc>
              <a:buFontTx/>
              <a:buNone/>
            </a:pPr>
            <a:endParaRPr lang="en-US" altLang="en-US" b="1" dirty="0">
              <a:cs typeface="Arial" charset="0"/>
            </a:endParaRPr>
          </a:p>
          <a:p>
            <a:pPr algn="ctr" eaLnBrk="1" hangingPunct="1">
              <a:lnSpc>
                <a:spcPct val="90000"/>
              </a:lnSpc>
              <a:buFontTx/>
              <a:buNone/>
            </a:pPr>
            <a:endParaRPr lang="en-US" altLang="en-US" b="1" dirty="0">
              <a:cs typeface="Arial" charset="0"/>
            </a:endParaRPr>
          </a:p>
          <a:p>
            <a:pPr algn="ctr" eaLnBrk="1" hangingPunct="1">
              <a:lnSpc>
                <a:spcPct val="90000"/>
              </a:lnSpc>
              <a:buFontTx/>
              <a:buNone/>
            </a:pPr>
            <a:endParaRPr lang="en-US" altLang="en-US" b="1" dirty="0">
              <a:cs typeface="Arial" charset="0"/>
            </a:endParaRPr>
          </a:p>
          <a:p>
            <a:pPr algn="ctr" eaLnBrk="1" hangingPunct="1">
              <a:lnSpc>
                <a:spcPct val="90000"/>
              </a:lnSpc>
              <a:buFontTx/>
              <a:buNone/>
            </a:pPr>
            <a:endParaRPr lang="en-US" altLang="en-US" b="1" dirty="0">
              <a:cs typeface="Arial" charset="0"/>
            </a:endParaRPr>
          </a:p>
        </p:txBody>
      </p:sp>
      <p:sp>
        <p:nvSpPr>
          <p:cNvPr id="65541" name="AutoShape 5"/>
          <p:cNvSpPr>
            <a:spLocks noChangeArrowheads="1"/>
          </p:cNvSpPr>
          <p:nvPr/>
        </p:nvSpPr>
        <p:spPr bwMode="auto">
          <a:xfrm>
            <a:off x="2514601" y="3748088"/>
            <a:ext cx="485775" cy="976312"/>
          </a:xfrm>
          <a:prstGeom prst="downArrow">
            <a:avLst>
              <a:gd name="adj1" fmla="val 50000"/>
              <a:gd name="adj2" fmla="val 50245"/>
            </a:avLst>
          </a:prstGeom>
          <a:solidFill>
            <a:srgbClr val="FF0000"/>
          </a:solidFill>
          <a:ln w="952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9900"/>
              </a:solidFill>
              <a:latin typeface="Times New Roman" pitchFamily="18" charset="0"/>
            </a:endParaRPr>
          </a:p>
        </p:txBody>
      </p:sp>
      <p:sp>
        <p:nvSpPr>
          <p:cNvPr id="65542" name="TextBox 2"/>
          <p:cNvSpPr txBox="1">
            <a:spLocks noChangeArrowheads="1"/>
          </p:cNvSpPr>
          <p:nvPr/>
        </p:nvSpPr>
        <p:spPr bwMode="auto">
          <a:xfrm>
            <a:off x="6664762" y="4953000"/>
            <a:ext cx="40274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en-US" sz="2800" b="1" dirty="0"/>
              <a:t>Cognitive Processing</a:t>
            </a:r>
          </a:p>
          <a:p>
            <a:pPr algn="ctr">
              <a:spcBef>
                <a:spcPct val="0"/>
              </a:spcBef>
              <a:buFontTx/>
              <a:buNone/>
            </a:pPr>
            <a:r>
              <a:rPr lang="en-US" altLang="en-US" sz="2800" b="1" dirty="0"/>
              <a:t>(Grocery Store) </a:t>
            </a:r>
          </a:p>
          <a:p>
            <a:pPr algn="ctr">
              <a:spcBef>
                <a:spcPct val="0"/>
              </a:spcBef>
              <a:buFontTx/>
              <a:buNone/>
            </a:pPr>
            <a:r>
              <a:rPr lang="en-US" altLang="en-US" sz="2800" b="1" dirty="0"/>
              <a:t>&amp; </a:t>
            </a:r>
          </a:p>
          <a:p>
            <a:pPr algn="ctr">
              <a:spcBef>
                <a:spcPct val="0"/>
              </a:spcBef>
              <a:buFontTx/>
              <a:buNone/>
            </a:pPr>
            <a:r>
              <a:rPr lang="en-US" altLang="en-US" sz="2800" b="1" dirty="0"/>
              <a:t>Response Programing</a:t>
            </a:r>
          </a:p>
        </p:txBody>
      </p:sp>
      <p:sp>
        <p:nvSpPr>
          <p:cNvPr id="65543" name="TextBox 3"/>
          <p:cNvSpPr txBox="1">
            <a:spLocks noChangeArrowheads="1"/>
          </p:cNvSpPr>
          <p:nvPr/>
        </p:nvSpPr>
        <p:spPr bwMode="auto">
          <a:xfrm>
            <a:off x="4495800" y="49530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t>Visual Processing</a:t>
            </a:r>
          </a:p>
        </p:txBody>
      </p:sp>
      <p:sp>
        <p:nvSpPr>
          <p:cNvPr id="65544" name="TextBox 4"/>
          <p:cNvSpPr txBox="1">
            <a:spLocks noChangeArrowheads="1"/>
          </p:cNvSpPr>
          <p:nvPr/>
        </p:nvSpPr>
        <p:spPr bwMode="auto">
          <a:xfrm>
            <a:off x="1539876" y="4953000"/>
            <a:ext cx="27273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800" b="1"/>
              <a:t>Motor Skill Performance</a:t>
            </a:r>
          </a:p>
        </p:txBody>
      </p:sp>
      <p:sp>
        <p:nvSpPr>
          <p:cNvPr id="65545" name="TextBox 5"/>
          <p:cNvSpPr txBox="1">
            <a:spLocks noChangeArrowheads="1"/>
          </p:cNvSpPr>
          <p:nvPr/>
        </p:nvSpPr>
        <p:spPr bwMode="auto">
          <a:xfrm>
            <a:off x="3459164" y="3073400"/>
            <a:ext cx="5532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b="1">
                <a:cs typeface="Arial" charset="0"/>
              </a:rPr>
              <a:t>Increased heart rate affects</a:t>
            </a:r>
          </a:p>
        </p:txBody>
      </p:sp>
      <p:sp>
        <p:nvSpPr>
          <p:cNvPr id="65546" name="AutoShape 5"/>
          <p:cNvSpPr>
            <a:spLocks noChangeArrowheads="1"/>
          </p:cNvSpPr>
          <p:nvPr/>
        </p:nvSpPr>
        <p:spPr bwMode="auto">
          <a:xfrm>
            <a:off x="5305426" y="3748088"/>
            <a:ext cx="485775" cy="976312"/>
          </a:xfrm>
          <a:prstGeom prst="downArrow">
            <a:avLst>
              <a:gd name="adj1" fmla="val 50000"/>
              <a:gd name="adj2" fmla="val 50245"/>
            </a:avLst>
          </a:prstGeom>
          <a:solidFill>
            <a:srgbClr val="FF0000"/>
          </a:solidFill>
          <a:ln w="952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9900"/>
              </a:solidFill>
              <a:latin typeface="Times New Roman" pitchFamily="18" charset="0"/>
            </a:endParaRPr>
          </a:p>
        </p:txBody>
      </p:sp>
      <p:sp>
        <p:nvSpPr>
          <p:cNvPr id="65547" name="AutoShape 5"/>
          <p:cNvSpPr>
            <a:spLocks noChangeArrowheads="1"/>
          </p:cNvSpPr>
          <p:nvPr/>
        </p:nvSpPr>
        <p:spPr bwMode="auto">
          <a:xfrm>
            <a:off x="8582026" y="3824288"/>
            <a:ext cx="485775" cy="976312"/>
          </a:xfrm>
          <a:prstGeom prst="downArrow">
            <a:avLst>
              <a:gd name="adj1" fmla="val 50000"/>
              <a:gd name="adj2" fmla="val 50245"/>
            </a:avLst>
          </a:prstGeom>
          <a:solidFill>
            <a:srgbClr val="FF0000"/>
          </a:solidFill>
          <a:ln w="952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9900"/>
              </a:solidFill>
              <a:latin typeface="Times New Roman" pitchFamily="18" charset="0"/>
            </a:endParaRPr>
          </a:p>
        </p:txBody>
      </p:sp>
      <p:sp>
        <p:nvSpPr>
          <p:cNvPr id="65548" name="AutoShape 5"/>
          <p:cNvSpPr>
            <a:spLocks noChangeArrowheads="1"/>
          </p:cNvSpPr>
          <p:nvPr/>
        </p:nvSpPr>
        <p:spPr bwMode="auto">
          <a:xfrm>
            <a:off x="5686426" y="2095501"/>
            <a:ext cx="485775" cy="976313"/>
          </a:xfrm>
          <a:prstGeom prst="downArrow">
            <a:avLst>
              <a:gd name="adj1" fmla="val 50000"/>
              <a:gd name="adj2" fmla="val 50245"/>
            </a:avLst>
          </a:prstGeom>
          <a:solidFill>
            <a:srgbClr val="FF0000"/>
          </a:solidFill>
          <a:ln w="9525">
            <a:solidFill>
              <a:schemeClr val="tx1"/>
            </a:solidFill>
            <a:miter lim="800000"/>
            <a:headEnd/>
            <a:tailEnd/>
          </a:ln>
        </p:spPr>
        <p:txBody>
          <a:bodyPr rot="10800000" vert="eaVert"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a:solidFill>
                <a:srgbClr val="FF9900"/>
              </a:solidFill>
              <a:latin typeface="Times New Roman" pitchFamily="18"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4210" name="Title 2"/>
          <p:cNvSpPr>
            <a:spLocks noGrp="1"/>
          </p:cNvSpPr>
          <p:nvPr>
            <p:ph type="title"/>
          </p:nvPr>
        </p:nvSpPr>
        <p:spPr>
          <a:xfrm>
            <a:off x="640079" y="2053641"/>
            <a:ext cx="3669161" cy="2760098"/>
          </a:xfrm>
        </p:spPr>
        <p:txBody>
          <a:bodyPr>
            <a:normAutofit/>
          </a:bodyPr>
          <a:lstStyle/>
          <a:p>
            <a:r>
              <a:rPr lang="en-US" altLang="en-US" b="1">
                <a:solidFill>
                  <a:srgbClr val="FFFFFF"/>
                </a:solidFill>
              </a:rPr>
              <a:t>Bill Lewinski, PhD. </a:t>
            </a:r>
            <a:br>
              <a:rPr lang="en-US" altLang="en-US" b="1">
                <a:solidFill>
                  <a:srgbClr val="FFFFFF"/>
                </a:solidFill>
              </a:rPr>
            </a:br>
            <a:r>
              <a:rPr lang="en-US" altLang="en-US" b="1">
                <a:solidFill>
                  <a:srgbClr val="FFFFFF"/>
                </a:solidFill>
              </a:rPr>
              <a:t>Force Science Director</a:t>
            </a:r>
            <a:endParaRPr lang="en-US" altLang="en-US">
              <a:solidFill>
                <a:srgbClr val="FFFFFF"/>
              </a:solidFill>
            </a:endParaRPr>
          </a:p>
        </p:txBody>
      </p:sp>
      <p:sp>
        <p:nvSpPr>
          <p:cNvPr id="94211" name="Content Placeholder 3"/>
          <p:cNvSpPr>
            <a:spLocks noGrp="1"/>
          </p:cNvSpPr>
          <p:nvPr>
            <p:ph idx="1"/>
          </p:nvPr>
        </p:nvSpPr>
        <p:spPr>
          <a:xfrm>
            <a:off x="6090574" y="801866"/>
            <a:ext cx="5306084" cy="5230634"/>
          </a:xfrm>
        </p:spPr>
        <p:txBody>
          <a:bodyPr anchor="ctr">
            <a:noAutofit/>
          </a:bodyPr>
          <a:lstStyle/>
          <a:p>
            <a:r>
              <a:rPr lang="en-US" altLang="en-US" sz="3600" b="1" dirty="0">
                <a:solidFill>
                  <a:srgbClr val="000000"/>
                </a:solidFill>
              </a:rPr>
              <a:t>“The “current neurophysiological model of how the human brain works is directly opposite to the legal model” </a:t>
            </a:r>
          </a:p>
          <a:p>
            <a:r>
              <a:rPr lang="en-US" altLang="en-US" sz="3600" b="1" dirty="0">
                <a:solidFill>
                  <a:srgbClr val="000000"/>
                </a:solidFill>
              </a:rPr>
              <a:t>(The legal model expects full and accurate recall.)”</a:t>
            </a:r>
          </a:p>
          <a:p>
            <a:r>
              <a:rPr lang="en-US" altLang="en-US" sz="3600" b="1" dirty="0">
                <a:solidFill>
                  <a:srgbClr val="000000"/>
                </a:solidFill>
              </a:rPr>
              <a:t>For police and trauma victims</a:t>
            </a:r>
          </a:p>
        </p:txBody>
      </p:sp>
      <p:sp>
        <p:nvSpPr>
          <p:cNvPr id="94212" name="Slide Number Placeholder 1"/>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46C78319-D36B-4013-B8A4-6F841B93C49D}" type="slidenum">
              <a:rPr lang="en-US" altLang="en-US" sz="1000">
                <a:solidFill>
                  <a:srgbClr val="898989"/>
                </a:solidFill>
              </a:rPr>
              <a:pPr eaLnBrk="1" hangingPunct="1">
                <a:spcBef>
                  <a:spcPct val="0"/>
                </a:spcBef>
                <a:spcAft>
                  <a:spcPts val="600"/>
                </a:spcAft>
                <a:buFontTx/>
                <a:buNone/>
              </a:pPr>
              <a:t>30</a:t>
            </a:fld>
            <a:endParaRPr lang="en-US" altLang="en-US" sz="1000">
              <a:solidFill>
                <a:srgbClr val="898989"/>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A397E3E-B90C-4D82-BAAA-36F7AC6A4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8CF5E676-CA04-4CED-9F1E-5026ED66E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0" name="Freeform: Shape 19">
            <a:extLst>
              <a:ext uri="{FF2B5EF4-FFF2-40B4-BE49-F238E27FC236}">
                <a16:creationId xmlns:a16="http://schemas.microsoft.com/office/drawing/2014/main" id="{AFD1189F-9598-4281-8056-2845388D4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3068" cy="2997599"/>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6">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22" name="Freeform: Shape 21">
            <a:extLst>
              <a:ext uri="{FF2B5EF4-FFF2-40B4-BE49-F238E27FC236}">
                <a16:creationId xmlns:a16="http://schemas.microsoft.com/office/drawing/2014/main" id="{583E04E1-D74F-4ED6-972C-035F4FEC4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Freeform: Shape 23">
            <a:extLst>
              <a:ext uri="{FF2B5EF4-FFF2-40B4-BE49-F238E27FC236}">
                <a16:creationId xmlns:a16="http://schemas.microsoft.com/office/drawing/2014/main" id="{A2B5CBEA-F125-49B6-8335-227C325B1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2">
              <a:alpha val="3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 name="Rectangle 25">
            <a:extLst>
              <a:ext uri="{FF2B5EF4-FFF2-40B4-BE49-F238E27FC236}">
                <a16:creationId xmlns:a16="http://schemas.microsoft.com/office/drawing/2014/main" id="{E51A97D9-C694-4307-818B-0C5BBF413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C1D3151-5F97-4860-B56C-C98BD62CC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1053" y="819446"/>
            <a:ext cx="6964685" cy="5402463"/>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8DE96824-E506-4448-8704-5EC7BF7BC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13658" y="727769"/>
            <a:ext cx="6964685" cy="5402463"/>
          </a:xfrm>
          <a:prstGeom prst="rect">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4ACA70-3EA7-48BA-A839-04D4CCC35428}"/>
              </a:ext>
            </a:extLst>
          </p:cNvPr>
          <p:cNvSpPr>
            <a:spLocks noGrp="1"/>
          </p:cNvSpPr>
          <p:nvPr>
            <p:ph type="title"/>
          </p:nvPr>
        </p:nvSpPr>
        <p:spPr>
          <a:xfrm>
            <a:off x="2886765" y="1495956"/>
            <a:ext cx="6418471" cy="2692050"/>
          </a:xfrm>
        </p:spPr>
        <p:txBody>
          <a:bodyPr vert="horz" lIns="91440" tIns="45720" rIns="91440" bIns="45720" rtlCol="0" anchor="b">
            <a:normAutofit/>
          </a:bodyPr>
          <a:lstStyle/>
          <a:p>
            <a:pPr algn="ctr"/>
            <a:r>
              <a:rPr lang="en-US" sz="5400" kern="1200">
                <a:solidFill>
                  <a:schemeClr val="bg1"/>
                </a:solidFill>
                <a:latin typeface="+mj-lt"/>
                <a:ea typeface="+mj-ea"/>
                <a:cs typeface="+mj-cs"/>
              </a:rPr>
              <a:t>Video</a:t>
            </a:r>
            <a:br>
              <a:rPr lang="en-US" sz="5400" kern="1200">
                <a:solidFill>
                  <a:schemeClr val="bg1"/>
                </a:solidFill>
                <a:latin typeface="+mj-lt"/>
                <a:ea typeface="+mj-ea"/>
                <a:cs typeface="+mj-cs"/>
              </a:rPr>
            </a:br>
            <a:r>
              <a:rPr lang="en-US" sz="5400" kern="1200">
                <a:solidFill>
                  <a:schemeClr val="bg1"/>
                </a:solidFill>
                <a:latin typeface="+mj-lt"/>
                <a:ea typeface="+mj-ea"/>
                <a:cs typeface="+mj-cs"/>
              </a:rPr>
              <a:t>Awareness test</a:t>
            </a:r>
          </a:p>
        </p:txBody>
      </p:sp>
      <p:sp>
        <p:nvSpPr>
          <p:cNvPr id="32" name="Freeform: Shape 31">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27769"/>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34" name="Graphic 212">
            <a:extLst>
              <a:ext uri="{FF2B5EF4-FFF2-40B4-BE49-F238E27FC236}">
                <a16:creationId xmlns:a16="http://schemas.microsoft.com/office/drawing/2014/main" id="{4FB204DF-284E-45F6-A017-79A4DF57BC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6" name="Graphic 212">
            <a:extLst>
              <a:ext uri="{FF2B5EF4-FFF2-40B4-BE49-F238E27FC236}">
                <a16:creationId xmlns:a16="http://schemas.microsoft.com/office/drawing/2014/main" id="{5EC6B544-8C84-47A6-885D-A4F09EF5C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5326" y="343675"/>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38" name="Freeform: Shape 37">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67504"/>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bg1"/>
          </a:solidFill>
          <a:ln w="9525" cap="flat">
            <a:noFill/>
            <a:prstDash val="solid"/>
            <a:miter/>
          </a:ln>
        </p:spPr>
        <p:txBody>
          <a:bodyPr wrap="square" rtlCol="0" anchor="ctr">
            <a:noAutofit/>
          </a:bodyPr>
          <a:lstStyle/>
          <a:p>
            <a:endParaRPr lang="en-US" dirty="0"/>
          </a:p>
        </p:txBody>
      </p:sp>
      <p:sp>
        <p:nvSpPr>
          <p:cNvPr id="40" name="Oval 39">
            <a:extLst>
              <a:ext uri="{FF2B5EF4-FFF2-40B4-BE49-F238E27FC236}">
                <a16:creationId xmlns:a16="http://schemas.microsoft.com/office/drawing/2014/main" id="{32C95C5C-6FBD-47FF-9CA6-066193539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Oval 41">
            <a:extLst>
              <a:ext uri="{FF2B5EF4-FFF2-40B4-BE49-F238E27FC236}">
                <a16:creationId xmlns:a16="http://schemas.microsoft.com/office/drawing/2014/main" id="{4D1A5E71-B6B6-486A-8CDC-C7ABD9B90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7140" y="5100276"/>
            <a:ext cx="515928" cy="51592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Slide Number Placeholder 3">
            <a:extLst>
              <a:ext uri="{FF2B5EF4-FFF2-40B4-BE49-F238E27FC236}">
                <a16:creationId xmlns:a16="http://schemas.microsoft.com/office/drawing/2014/main" id="{4A43EFD4-48C6-4D1A-8B93-AFEC1D46F405}"/>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D7B4E74-FF03-49C5-9E80-933EA4B2E142}" type="slidenum">
              <a:rPr lang="en-US">
                <a:solidFill>
                  <a:srgbClr val="000000"/>
                </a:solidFill>
              </a:rPr>
              <a:pPr>
                <a:spcAft>
                  <a:spcPts val="600"/>
                </a:spcAft>
                <a:defRPr/>
              </a:pPr>
              <a:t>31</a:t>
            </a:fld>
            <a:endParaRPr lang="en-US">
              <a:solidFill>
                <a:srgbClr val="000000"/>
              </a:solidFill>
            </a:endParaRPr>
          </a:p>
        </p:txBody>
      </p:sp>
      <p:grpSp>
        <p:nvGrpSpPr>
          <p:cNvPr id="44"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45" name="Freeform: Shape 44">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95339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82" name="Title 2"/>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altLang="en-US" sz="3100" b="1" kern="1200">
                <a:solidFill>
                  <a:srgbClr val="FFFFFF"/>
                </a:solidFill>
                <a:latin typeface="+mj-lt"/>
                <a:ea typeface="+mj-ea"/>
                <a:cs typeface="+mj-cs"/>
              </a:rPr>
              <a:t>Funnel of Concentration1</a:t>
            </a:r>
          </a:p>
        </p:txBody>
      </p:sp>
      <p:pic>
        <p:nvPicPr>
          <p:cNvPr id="6" name="01. Funnel of Concentration09 04 1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7316" y="885073"/>
            <a:ext cx="6780700" cy="5085525"/>
          </a:xfrm>
          <a:prstGeom prst="rect">
            <a:avLst/>
          </a:prstGeom>
        </p:spPr>
      </p:pic>
      <p:sp>
        <p:nvSpPr>
          <p:cNvPr id="97283" name="Slide Number Placeholder 1"/>
          <p:cNvSpPr>
            <a:spLocks noGrp="1"/>
          </p:cNvSpPr>
          <p:nvPr>
            <p:ph type="sldNum" sz="quarter" idx="12"/>
          </p:nvPr>
        </p:nvSpPr>
        <p:spPr>
          <a:xfrm>
            <a:off x="11034184" y="6356350"/>
            <a:ext cx="5143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C194D947-971D-4AAE-8FF5-0D73A625995A}" type="slidenum">
              <a:rPr lang="en-US" altLang="en-US" sz="1200">
                <a:solidFill>
                  <a:schemeClr val="tx1">
                    <a:alpha val="80000"/>
                  </a:schemeClr>
                </a:solidFill>
                <a:latin typeface="+mn-lt"/>
              </a:rPr>
              <a:pPr eaLnBrk="1" hangingPunct="1">
                <a:spcBef>
                  <a:spcPct val="0"/>
                </a:spcBef>
                <a:spcAft>
                  <a:spcPts val="600"/>
                </a:spcAft>
                <a:buFontTx/>
                <a:buNone/>
              </a:pPr>
              <a:t>32</a:t>
            </a:fld>
            <a:endParaRPr lang="en-US" altLang="en-US" sz="1200">
              <a:solidFill>
                <a:schemeClr val="tx1">
                  <a:alpha val="8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8306" name="Content Placeholder 2"/>
          <p:cNvSpPr>
            <a:spLocks noGrp="1"/>
          </p:cNvSpPr>
          <p:nvPr>
            <p:ph idx="1"/>
          </p:nvPr>
        </p:nvSpPr>
        <p:spPr>
          <a:xfrm>
            <a:off x="6090574" y="801866"/>
            <a:ext cx="5306084" cy="5230634"/>
          </a:xfrm>
        </p:spPr>
        <p:txBody>
          <a:bodyPr anchor="ctr">
            <a:normAutofit/>
          </a:bodyPr>
          <a:lstStyle/>
          <a:p>
            <a:pPr marL="0" indent="0">
              <a:buNone/>
            </a:pPr>
            <a:r>
              <a:rPr lang="en-US" altLang="en-US" sz="3200" b="1" dirty="0">
                <a:solidFill>
                  <a:srgbClr val="000000"/>
                </a:solidFill>
              </a:rPr>
              <a:t>How many times did the team in white shirts pass the ball?</a:t>
            </a:r>
          </a:p>
        </p:txBody>
      </p:sp>
      <p:sp>
        <p:nvSpPr>
          <p:cNvPr id="98307"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290A6A46-A65B-4005-BFB5-3FE08D6DD0C4}" type="slidenum">
              <a:rPr lang="en-US" altLang="en-US" sz="1000">
                <a:solidFill>
                  <a:srgbClr val="898989"/>
                </a:solidFill>
              </a:rPr>
              <a:pPr eaLnBrk="1" hangingPunct="1">
                <a:spcBef>
                  <a:spcPct val="0"/>
                </a:spcBef>
                <a:spcAft>
                  <a:spcPts val="600"/>
                </a:spcAft>
                <a:buFontTx/>
                <a:buNone/>
              </a:pPr>
              <a:t>33</a:t>
            </a:fld>
            <a:endParaRPr lang="en-US" altLang="en-US" sz="1000">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0"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altLang="en-US" sz="3300" b="1" kern="1200">
                <a:solidFill>
                  <a:srgbClr val="FFFFFF"/>
                </a:solidFill>
                <a:latin typeface="+mj-lt"/>
                <a:ea typeface="+mj-ea"/>
                <a:cs typeface="+mj-cs"/>
              </a:rPr>
              <a:t>Funnel of Concentration2</a:t>
            </a:r>
          </a:p>
        </p:txBody>
      </p:sp>
      <p:pic>
        <p:nvPicPr>
          <p:cNvPr id="6" name="02. Funnel of Concentration 09 04 1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77316" y="885073"/>
            <a:ext cx="6780700" cy="5085525"/>
          </a:xfrm>
          <a:prstGeom prst="rect">
            <a:avLst/>
          </a:prstGeom>
        </p:spPr>
      </p:pic>
      <p:sp>
        <p:nvSpPr>
          <p:cNvPr id="99331" name="Slide Number Placeholder 3"/>
          <p:cNvSpPr>
            <a:spLocks noGrp="1"/>
          </p:cNvSpPr>
          <p:nvPr>
            <p:ph type="sldNum" sz="quarter" idx="12"/>
          </p:nvPr>
        </p:nvSpPr>
        <p:spPr>
          <a:xfrm>
            <a:off x="11034184" y="6356350"/>
            <a:ext cx="5143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4E88BE79-2149-471D-A195-E5F9B9267CF2}" type="slidenum">
              <a:rPr lang="en-US" altLang="en-US" sz="1200">
                <a:solidFill>
                  <a:schemeClr val="tx1">
                    <a:alpha val="80000"/>
                  </a:schemeClr>
                </a:solidFill>
                <a:latin typeface="+mn-lt"/>
              </a:rPr>
              <a:pPr eaLnBrk="1" hangingPunct="1">
                <a:spcBef>
                  <a:spcPct val="0"/>
                </a:spcBef>
                <a:spcAft>
                  <a:spcPts val="600"/>
                </a:spcAft>
                <a:buFontTx/>
                <a:buNone/>
              </a:pPr>
              <a:t>34</a:t>
            </a:fld>
            <a:endParaRPr lang="en-US" altLang="en-US" sz="1200">
              <a:solidFill>
                <a:schemeClr val="tx1">
                  <a:alpha val="8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3602" name="Rectangle 2"/>
          <p:cNvSpPr>
            <a:spLocks noGrp="1"/>
          </p:cNvSpPr>
          <p:nvPr>
            <p:ph type="title" idx="4294967295"/>
          </p:nvPr>
        </p:nvSpPr>
        <p:spPr>
          <a:xfrm>
            <a:off x="640079" y="2053641"/>
            <a:ext cx="3669161" cy="2760098"/>
          </a:xfrm>
        </p:spPr>
        <p:txBody>
          <a:bodyPr vert="horz" lIns="91440" tIns="45720" rIns="91440" bIns="45720" rtlCol="0" anchor="ctr">
            <a:normAutofit/>
          </a:bodyPr>
          <a:lstStyle/>
          <a:p>
            <a:pPr>
              <a:defRPr/>
            </a:pPr>
            <a:r>
              <a:rPr lang="en-US" sz="3700" b="1" kern="1200">
                <a:solidFill>
                  <a:srgbClr val="FFFFFF"/>
                </a:solidFill>
                <a:latin typeface="+mj-lt"/>
                <a:ea typeface="+mj-ea"/>
                <a:cs typeface="+mj-cs"/>
              </a:rPr>
              <a:t>If you don’t remember anything from this presentation, remember…</a:t>
            </a:r>
          </a:p>
        </p:txBody>
      </p:sp>
      <p:sp>
        <p:nvSpPr>
          <p:cNvPr id="106500" name="Rectangle 3"/>
          <p:cNvSpPr>
            <a:spLocks noGrp="1"/>
          </p:cNvSpPr>
          <p:nvPr>
            <p:ph type="body" idx="4294967295"/>
          </p:nvPr>
        </p:nvSpPr>
        <p:spPr>
          <a:xfrm>
            <a:off x="6090574" y="801866"/>
            <a:ext cx="5306084" cy="5230634"/>
          </a:xfrm>
        </p:spPr>
        <p:txBody>
          <a:bodyPr vert="horz" lIns="91440" tIns="45720" rIns="91440" bIns="45720" rtlCol="0" anchor="ctr">
            <a:normAutofit/>
          </a:bodyPr>
          <a:lstStyle/>
          <a:p>
            <a:r>
              <a:rPr lang="en-US" altLang="en-US" sz="2400" b="1">
                <a:solidFill>
                  <a:srgbClr val="000000"/>
                </a:solidFill>
              </a:rPr>
              <a:t>The more the neural system is activated, the more it will change.</a:t>
            </a:r>
          </a:p>
          <a:p>
            <a:r>
              <a:rPr lang="en-US" altLang="en-US" sz="2400" b="1">
                <a:solidFill>
                  <a:srgbClr val="000000"/>
                </a:solidFill>
              </a:rPr>
              <a:t>Trauma leads to dysregulation of the autonomic nervous system and the limbic system.</a:t>
            </a:r>
          </a:p>
          <a:p>
            <a:r>
              <a:rPr lang="en-US" altLang="en-US" sz="2400" b="1">
                <a:solidFill>
                  <a:srgbClr val="000000"/>
                </a:solidFill>
              </a:rPr>
              <a:t>Memory is often corrupted by trauma; recall impaired.</a:t>
            </a:r>
          </a:p>
        </p:txBody>
      </p:sp>
      <p:sp>
        <p:nvSpPr>
          <p:cNvPr id="106498"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5FE2A3D8-8182-4715-8E6A-C0CD3683DA3C}" type="slidenum">
              <a:rPr lang="en-US" altLang="en-US" sz="1000">
                <a:solidFill>
                  <a:srgbClr val="898989"/>
                </a:solidFill>
                <a:latin typeface="+mn-lt"/>
              </a:rPr>
              <a:pPr eaLnBrk="1" hangingPunct="1">
                <a:spcBef>
                  <a:spcPct val="0"/>
                </a:spcBef>
                <a:spcAft>
                  <a:spcPts val="600"/>
                </a:spcAft>
                <a:buFontTx/>
                <a:buNone/>
              </a:pPr>
              <a:t>35</a:t>
            </a:fld>
            <a:endParaRPr lang="en-US" altLang="en-US" sz="1000">
              <a:solidFill>
                <a:srgbClr val="898989"/>
              </a:solidFill>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EA6AE5-44FA-4123-8DD8-762027ABD789}"/>
              </a:ext>
            </a:extLst>
          </p:cNvPr>
          <p:cNvPicPr>
            <a:picLocks noGrp="1" noChangeAspect="1"/>
          </p:cNvPicPr>
          <p:nvPr>
            <p:ph idx="1"/>
          </p:nvPr>
        </p:nvPicPr>
        <p:blipFill rotWithShape="1">
          <a:blip r:embed="rId2"/>
          <a:srcRect t="3684" r="14797" b="5407"/>
          <a:stretch/>
        </p:blipFill>
        <p:spPr>
          <a:xfrm>
            <a:off x="2562726" y="1"/>
            <a:ext cx="9629274" cy="6857999"/>
          </a:xfrm>
          <a:prstGeom prst="rect">
            <a:avLst/>
          </a:prstGeom>
        </p:spPr>
      </p:pic>
      <p:sp>
        <p:nvSpPr>
          <p:cNvPr id="43" name="Freeform: Shape 42">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804672" y="342006"/>
            <a:ext cx="3879232" cy="2248122"/>
          </a:xfrm>
        </p:spPr>
        <p:txBody>
          <a:bodyPr vert="horz" lIns="91440" tIns="45720" rIns="91440" bIns="45720" rtlCol="0" anchor="b">
            <a:normAutofit/>
          </a:bodyPr>
          <a:lstStyle/>
          <a:p>
            <a:r>
              <a:rPr lang="en-US" sz="5400" b="1" i="1" u="sng"/>
              <a:t>GIVE TIME TO DEFRAG!!</a:t>
            </a:r>
          </a:p>
        </p:txBody>
      </p:sp>
      <p:sp>
        <p:nvSpPr>
          <p:cNvPr id="2" name="Slide Number Placeholder 1"/>
          <p:cNvSpPr>
            <a:spLocks noGrp="1"/>
          </p:cNvSpPr>
          <p:nvPr>
            <p:ph type="sldNum" sz="quarter" idx="12"/>
          </p:nvPr>
        </p:nvSpPr>
        <p:spPr>
          <a:xfrm>
            <a:off x="10896600" y="6356350"/>
            <a:ext cx="457200" cy="365125"/>
          </a:xfrm>
        </p:spPr>
        <p:txBody>
          <a:bodyPr vert="horz" lIns="91440" tIns="45720" rIns="91440" bIns="45720" rtlCol="0" anchor="ctr">
            <a:normAutofit/>
          </a:bodyPr>
          <a:lstStyle/>
          <a:p>
            <a:pPr>
              <a:spcAft>
                <a:spcPts val="600"/>
              </a:spcAft>
              <a:defRPr/>
            </a:pPr>
            <a:fld id="{5B006AF9-EABC-4B46-8564-54EB9FD6CC5A}" type="slidenum">
              <a:rPr lang="en-US">
                <a:solidFill>
                  <a:srgbClr val="FFFFFF"/>
                </a:solidFill>
                <a:latin typeface="Calibri" panose="020F0502020204030204"/>
              </a:rPr>
              <a:pPr>
                <a:spcAft>
                  <a:spcPts val="600"/>
                </a:spcAft>
                <a:defRPr/>
              </a:pPr>
              <a:t>36</a:t>
            </a:fld>
            <a:endParaRPr lang="en-US">
              <a:solidFill>
                <a:srgbClr val="FFFFFF"/>
              </a:solidFill>
              <a:latin typeface="Calibri" panose="020F0502020204030204"/>
            </a:endParaRPr>
          </a:p>
        </p:txBody>
      </p:sp>
    </p:spTree>
    <p:extLst>
      <p:ext uri="{BB962C8B-B14F-4D97-AF65-F5344CB8AC3E}">
        <p14:creationId xmlns:p14="http://schemas.microsoft.com/office/powerpoint/2010/main" val="3056215705"/>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Behavioral</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3600" b="1" dirty="0">
                <a:solidFill>
                  <a:srgbClr val="000000"/>
                </a:solidFill>
              </a:rPr>
              <a:t>Traumatic stress reactions vary widely.</a:t>
            </a:r>
          </a:p>
          <a:p>
            <a:r>
              <a:rPr lang="en-US" sz="3600" b="1" dirty="0">
                <a:solidFill>
                  <a:srgbClr val="000000"/>
                </a:solidFill>
              </a:rPr>
              <a:t>Often people engage in behaviors to manage: </a:t>
            </a:r>
          </a:p>
          <a:p>
            <a:pPr lvl="1"/>
            <a:r>
              <a:rPr lang="en-US" sz="3600" b="1" dirty="0">
                <a:solidFill>
                  <a:srgbClr val="000000"/>
                </a:solidFill>
              </a:rPr>
              <a:t>After effects.</a:t>
            </a:r>
          </a:p>
          <a:p>
            <a:pPr lvl="1"/>
            <a:r>
              <a:rPr lang="en-US" sz="3600" b="1" dirty="0">
                <a:solidFill>
                  <a:srgbClr val="000000"/>
                </a:solidFill>
              </a:rPr>
              <a:t>Intensity of emotions.</a:t>
            </a:r>
          </a:p>
          <a:p>
            <a:pPr lvl="1"/>
            <a:r>
              <a:rPr lang="en-US" sz="3600" b="1" dirty="0">
                <a:solidFill>
                  <a:srgbClr val="000000"/>
                </a:solidFill>
              </a:rPr>
              <a:t>Distressing aspects of the traumatic experience.</a:t>
            </a:r>
          </a:p>
          <a:p>
            <a:endParaRPr lang="en-US" sz="2400" b="1" dirty="0">
              <a:solidFill>
                <a:srgbClr val="000000"/>
              </a:solidFill>
            </a:endParaRPr>
          </a:p>
        </p:txBody>
      </p:sp>
    </p:spTree>
    <p:extLst>
      <p:ext uri="{BB962C8B-B14F-4D97-AF65-F5344CB8AC3E}">
        <p14:creationId xmlns:p14="http://schemas.microsoft.com/office/powerpoint/2010/main" val="2735694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425D4AB-CD98-4DD6-9398-3C8961DE0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69" y="0"/>
            <a:ext cx="755293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97818316-E7CB-4E73-AF79-E9CAB873E7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14167" y="802955"/>
            <a:ext cx="4133690" cy="1454051"/>
          </a:xfrm>
        </p:spPr>
        <p:txBody>
          <a:bodyPr>
            <a:normAutofit/>
          </a:bodyPr>
          <a:lstStyle/>
          <a:p>
            <a:r>
              <a:rPr lang="en-US" sz="4000" b="1">
                <a:solidFill>
                  <a:srgbClr val="000000"/>
                </a:solidFill>
              </a:rPr>
              <a:t>Reactions to Trauma</a:t>
            </a:r>
          </a:p>
        </p:txBody>
      </p:sp>
      <p:sp>
        <p:nvSpPr>
          <p:cNvPr id="77" name="Oval 76">
            <a:extLst>
              <a:ext uri="{FF2B5EF4-FFF2-40B4-BE49-F238E27FC236}">
                <a16:creationId xmlns:a16="http://schemas.microsoft.com/office/drawing/2014/main" id="{D8B47C9F-A960-4902-8507-38F18DD3D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695" y="511733"/>
            <a:ext cx="1857636" cy="185763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4993B9C-2FE5-4DAF-977F-CC513EF87E8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3778" l="9778" r="89778">
                        <a14:foregroundMark x1="44444" y1="93778" x2="49778" y2="90222"/>
                      </a14:backgroundRemoval>
                    </a14:imgEffect>
                  </a14:imgLayer>
                </a14:imgProps>
              </a:ext>
              <a:ext uri="{28A0092B-C50C-407E-A947-70E740481C1C}">
                <a14:useLocalDpi xmlns:a14="http://schemas.microsoft.com/office/drawing/2010/main" val="0"/>
              </a:ext>
            </a:extLst>
          </a:blip>
          <a:stretch>
            <a:fillRect/>
          </a:stretch>
        </p:blipFill>
        <p:spPr>
          <a:xfrm>
            <a:off x="6026145" y="871183"/>
            <a:ext cx="1138736" cy="1138736"/>
          </a:xfrm>
          <a:prstGeom prst="rect">
            <a:avLst/>
          </a:prstGeom>
        </p:spPr>
      </p:pic>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10568" y="2257006"/>
            <a:ext cx="4707706" cy="4434739"/>
          </a:xfrm>
        </p:spPr>
        <p:txBody>
          <a:bodyPr anchor="ctr">
            <a:noAutofit/>
          </a:bodyPr>
          <a:lstStyle/>
          <a:p>
            <a:r>
              <a:rPr lang="en-US" sz="2400" b="1" dirty="0">
                <a:solidFill>
                  <a:srgbClr val="000000"/>
                </a:solidFill>
              </a:rPr>
              <a:t>Question </a:t>
            </a:r>
          </a:p>
          <a:p>
            <a:pPr lvl="1"/>
            <a:r>
              <a:rPr lang="en-US" b="1" dirty="0">
                <a:solidFill>
                  <a:srgbClr val="000000"/>
                </a:solidFill>
              </a:rPr>
              <a:t>“Why me?”</a:t>
            </a:r>
          </a:p>
          <a:p>
            <a:r>
              <a:rPr lang="en-US" sz="2400" b="1" dirty="0">
                <a:solidFill>
                  <a:srgbClr val="000000"/>
                </a:solidFill>
              </a:rPr>
              <a:t>Increased cynicism, disillusionment</a:t>
            </a:r>
          </a:p>
          <a:p>
            <a:r>
              <a:rPr lang="en-US" sz="2400" b="1" dirty="0">
                <a:solidFill>
                  <a:srgbClr val="000000"/>
                </a:solidFill>
              </a:rPr>
              <a:t>Increased self-confidence </a:t>
            </a:r>
          </a:p>
          <a:p>
            <a:pPr lvl="1"/>
            <a:r>
              <a:rPr lang="en-US" b="1" dirty="0">
                <a:solidFill>
                  <a:srgbClr val="000000"/>
                </a:solidFill>
              </a:rPr>
              <a:t>“If I can survive this, I can survive anything.”</a:t>
            </a:r>
          </a:p>
          <a:p>
            <a:pPr lvl="1"/>
            <a:r>
              <a:rPr lang="en-US" b="1" dirty="0">
                <a:solidFill>
                  <a:srgbClr val="000000"/>
                </a:solidFill>
              </a:rPr>
              <a:t>Destructive behavior</a:t>
            </a:r>
          </a:p>
          <a:p>
            <a:r>
              <a:rPr lang="en-US" sz="2400" b="1" dirty="0">
                <a:solidFill>
                  <a:srgbClr val="000000"/>
                </a:solidFill>
              </a:rPr>
              <a:t>Loss of purpose</a:t>
            </a:r>
          </a:p>
          <a:p>
            <a:r>
              <a:rPr lang="en-US" sz="2400" b="1" dirty="0">
                <a:solidFill>
                  <a:srgbClr val="000000"/>
                </a:solidFill>
              </a:rPr>
              <a:t>Renewed faith</a:t>
            </a:r>
          </a:p>
        </p:txBody>
      </p:sp>
      <p:sp>
        <p:nvSpPr>
          <p:cNvPr id="79" name="Oval 78">
            <a:extLst>
              <a:ext uri="{FF2B5EF4-FFF2-40B4-BE49-F238E27FC236}">
                <a16:creationId xmlns:a16="http://schemas.microsoft.com/office/drawing/2014/main" id="{D4E15E95-445D-4A45-BC1E-8468CE170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677" y="2933578"/>
            <a:ext cx="2737876" cy="273787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75">
            <a:extLst>
              <a:ext uri="{FF2B5EF4-FFF2-40B4-BE49-F238E27FC236}">
                <a16:creationId xmlns:a16="http://schemas.microsoft.com/office/drawing/2014/main" id="{133B9781-B73C-44F8-97CB-D1807A63B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996" y="-26552"/>
            <a:ext cx="4082004" cy="3428999"/>
          </a:xfrm>
          <a:custGeom>
            <a:avLst/>
            <a:gdLst>
              <a:gd name="connsiteX0" fmla="*/ 350681 w 4082004"/>
              <a:gd name="connsiteY0" fmla="*/ 0 h 3428999"/>
              <a:gd name="connsiteX1" fmla="*/ 4082004 w 4082004"/>
              <a:gd name="connsiteY1" fmla="*/ 0 h 3428999"/>
              <a:gd name="connsiteX2" fmla="*/ 4082004 w 4082004"/>
              <a:gd name="connsiteY2" fmla="*/ 2444823 h 3428999"/>
              <a:gd name="connsiteX3" fmla="*/ 4081788 w 4082004"/>
              <a:gd name="connsiteY3" fmla="*/ 2445178 h 3428999"/>
              <a:gd name="connsiteX4" fmla="*/ 2231442 w 4082004"/>
              <a:gd name="connsiteY4" fmla="*/ 3428999 h 3428999"/>
              <a:gd name="connsiteX5" fmla="*/ 0 w 4082004"/>
              <a:gd name="connsiteY5" fmla="*/ 1197557 h 3428999"/>
              <a:gd name="connsiteX6" fmla="*/ 269323 w 4082004"/>
              <a:gd name="connsiteY6" fmla="*/ 133920 h 342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004" h="3428999">
                <a:moveTo>
                  <a:pt x="350681" y="0"/>
                </a:moveTo>
                <a:lnTo>
                  <a:pt x="4082004" y="0"/>
                </a:lnTo>
                <a:lnTo>
                  <a:pt x="4082004" y="2444823"/>
                </a:lnTo>
                <a:lnTo>
                  <a:pt x="4081788" y="2445178"/>
                </a:lnTo>
                <a:cubicBezTo>
                  <a:pt x="3680782" y="3038745"/>
                  <a:pt x="3001686" y="3428999"/>
                  <a:pt x="2231442" y="3428999"/>
                </a:cubicBezTo>
                <a:cubicBezTo>
                  <a:pt x="999051" y="3428999"/>
                  <a:pt x="0" y="2429948"/>
                  <a:pt x="0" y="1197557"/>
                </a:cubicBezTo>
                <a:cubicBezTo>
                  <a:pt x="0" y="812435"/>
                  <a:pt x="97564" y="450100"/>
                  <a:pt x="269323" y="13392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Image result for increased self confidence">
            <a:extLst>
              <a:ext uri="{FF2B5EF4-FFF2-40B4-BE49-F238E27FC236}">
                <a16:creationId xmlns:a16="http://schemas.microsoft.com/office/drawing/2014/main" id="{966EC74A-06DD-44DF-96C6-CD7305028B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91" b="96172" l="3719" r="95455">
                        <a14:foregroundMark x1="16942" y1="52153" x2="7851" y2="30622"/>
                        <a14:foregroundMark x1="7851" y1="30622" x2="25620" y2="17225"/>
                        <a14:foregroundMark x1="25620" y1="17225" x2="47934" y2="18660"/>
                        <a14:foregroundMark x1="47934" y1="18660" x2="92562" y2="12919"/>
                        <a14:foregroundMark x1="92562" y1="12919" x2="95455" y2="38756"/>
                        <a14:foregroundMark x1="83539" y1="86124" x2="83058" y2="88038"/>
                        <a14:foregroundMark x1="83900" y1="84689" x2="83539" y2="86124"/>
                        <a14:foregroundMark x1="83929" y1="84575" x2="83900" y2="84689"/>
                        <a14:foregroundMark x1="84261" y1="83254" x2="84243" y2="83326"/>
                        <a14:foregroundMark x1="85104" y1="79904" x2="84261" y2="83254"/>
                        <a14:foregroundMark x1="88430" y1="66681" x2="85104" y2="79904"/>
                        <a14:foregroundMark x1="89868" y1="60963" x2="89801" y2="61231"/>
                        <a14:foregroundMark x1="93968" y1="44667" x2="91551" y2="54274"/>
                        <a14:foregroundMark x1="95455" y1="38756" x2="95280" y2="39452"/>
                        <a14:foregroundMark x1="82631" y1="78655" x2="81818" y2="60766"/>
                        <a14:foregroundMark x1="82688" y1="79904" x2="82664" y2="79367"/>
                        <a14:foregroundMark x1="82841" y1="83254" x2="82688" y2="79904"/>
                        <a14:foregroundMark x1="82906" y1="84689" x2="82841" y2="83254"/>
                        <a14:foregroundMark x1="82971" y1="86124" x2="82906" y2="84689"/>
                        <a14:foregroundMark x1="83058" y1="88038" x2="82971" y2="86124"/>
                        <a14:foregroundMark x1="83762" y1="51764" x2="85124" y2="45455"/>
                        <a14:foregroundMark x1="81818" y1="60766" x2="82302" y2="58525"/>
                        <a14:foregroundMark x1="12397" y1="24402" x2="12397" y2="24402"/>
                        <a14:foregroundMark x1="8264" y1="19617" x2="8264" y2="19617"/>
                        <a14:foregroundMark x1="4545" y1="24402" x2="4545" y2="24402"/>
                        <a14:foregroundMark x1="54132" y1="88995" x2="54132" y2="88995"/>
                        <a14:foregroundMark x1="26860" y1="93780" x2="23967" y2="76077"/>
                        <a14:foregroundMark x1="36777" y1="96172" x2="36777" y2="96172"/>
                        <a14:backgroundMark x1="2479" y1="38756" x2="826" y2="33014"/>
                        <a14:backgroundMark x1="82645" y1="89952" x2="93802" y2="47847"/>
                        <a14:backgroundMark x1="80165" y1="86603" x2="95041" y2="40670"/>
                        <a14:backgroundMark x1="95041" y1="40670" x2="95868" y2="40191"/>
                        <a14:backgroundMark x1="81818" y1="86124" x2="81818" y2="86124"/>
                        <a14:backgroundMark x1="83471" y1="84689" x2="83471" y2="84689"/>
                        <a14:backgroundMark x1="81405" y1="89952" x2="95455" y2="42584"/>
                        <a14:backgroundMark x1="95455" y1="42584" x2="93802" y2="42105"/>
                        <a14:backgroundMark x1="82231" y1="83254" x2="82231" y2="83254"/>
                        <a14:backgroundMark x1="82231" y1="79904" x2="82231" y2="79904"/>
                        <a14:backgroundMark x1="80165" y1="89952" x2="82645" y2="78469"/>
                        <a14:backgroundMark x1="90909" y1="54067" x2="89256" y2="60766"/>
                        <a14:backgroundMark x1="82645" y1="79904" x2="82645" y2="77512"/>
                        <a14:backgroundMark x1="95868" y1="40670" x2="95868" y2="39713"/>
                      </a14:backgroundRemoval>
                    </a14:imgEffect>
                  </a14:imgLayer>
                </a14:imgProps>
              </a:ext>
              <a:ext uri="{28A0092B-C50C-407E-A947-70E740481C1C}">
                <a14:useLocalDpi xmlns:a14="http://schemas.microsoft.com/office/drawing/2010/main" val="0"/>
              </a:ext>
            </a:extLst>
          </a:blip>
          <a:stretch>
            <a:fillRect/>
          </a:stretch>
        </p:blipFill>
        <p:spPr bwMode="auto">
          <a:xfrm>
            <a:off x="8911678" y="211666"/>
            <a:ext cx="2685606" cy="23193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NDORA Faith, Hope, Love Charm">
            <a:extLst>
              <a:ext uri="{FF2B5EF4-FFF2-40B4-BE49-F238E27FC236}">
                <a16:creationId xmlns:a16="http://schemas.microsoft.com/office/drawing/2014/main" id="{5134E3DE-E314-430F-885F-9E280757235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176" b="89937" l="9434" r="89937">
                        <a14:foregroundMark x1="76101" y1="10063" x2="38365" y2="10063"/>
                        <a14:foregroundMark x1="38365" y1="10063" x2="15723" y2="41509"/>
                        <a14:foregroundMark x1="15723" y1="41509" x2="21384" y2="44654"/>
                        <a14:foregroundMark x1="48428" y1="13208" x2="24528" y2="10692"/>
                        <a14:foregroundMark x1="78616" y1="8176" x2="78616" y2="8176"/>
                        <a14:foregroundMark x1="64780" y1="8176" x2="64780" y2="8176"/>
                        <a14:foregroundMark x1="20126" y1="47170" x2="20126" y2="47170"/>
                      </a14:backgroundRemoval>
                    </a14:imgEffect>
                  </a14:imgLayer>
                </a14:imgProps>
              </a:ext>
              <a:ext uri="{28A0092B-C50C-407E-A947-70E740481C1C}">
                <a14:useLocalDpi xmlns:a14="http://schemas.microsoft.com/office/drawing/2010/main" val="0"/>
              </a:ext>
            </a:extLst>
          </a:blip>
          <a:stretch>
            <a:fillRect/>
          </a:stretch>
        </p:blipFill>
        <p:spPr bwMode="auto">
          <a:xfrm>
            <a:off x="6521079" y="3434981"/>
            <a:ext cx="1735071" cy="1735071"/>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79">
            <a:extLst>
              <a:ext uri="{FF2B5EF4-FFF2-40B4-BE49-F238E27FC236}">
                <a16:creationId xmlns:a16="http://schemas.microsoft.com/office/drawing/2014/main" id="{1FCEDCAD-7B1A-4AE2-818E-D93A48758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3618" y="4326947"/>
            <a:ext cx="3068382" cy="2540529"/>
          </a:xfrm>
          <a:custGeom>
            <a:avLst/>
            <a:gdLst>
              <a:gd name="connsiteX0" fmla="*/ 1612418 w 3068382"/>
              <a:gd name="connsiteY0" fmla="*/ 0 h 2540529"/>
              <a:gd name="connsiteX1" fmla="*/ 3030226 w 3068382"/>
              <a:gd name="connsiteY1" fmla="*/ 843844 h 2540529"/>
              <a:gd name="connsiteX2" fmla="*/ 3068382 w 3068382"/>
              <a:gd name="connsiteY2" fmla="*/ 923051 h 2540529"/>
              <a:gd name="connsiteX3" fmla="*/ 3068382 w 3068382"/>
              <a:gd name="connsiteY3" fmla="*/ 2301785 h 2540529"/>
              <a:gd name="connsiteX4" fmla="*/ 3030226 w 3068382"/>
              <a:gd name="connsiteY4" fmla="*/ 2380992 h 2540529"/>
              <a:gd name="connsiteX5" fmla="*/ 2949460 w 3068382"/>
              <a:gd name="connsiteY5" fmla="*/ 2513937 h 2540529"/>
              <a:gd name="connsiteX6" fmla="*/ 2929575 w 3068382"/>
              <a:gd name="connsiteY6" fmla="*/ 2540529 h 2540529"/>
              <a:gd name="connsiteX7" fmla="*/ 295261 w 3068382"/>
              <a:gd name="connsiteY7" fmla="*/ 2540529 h 2540529"/>
              <a:gd name="connsiteX8" fmla="*/ 275376 w 3068382"/>
              <a:gd name="connsiteY8" fmla="*/ 2513937 h 2540529"/>
              <a:gd name="connsiteX9" fmla="*/ 0 w 3068382"/>
              <a:gd name="connsiteY9" fmla="*/ 1612418 h 2540529"/>
              <a:gd name="connsiteX10" fmla="*/ 1612418 w 3068382"/>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8382" h="2540529">
                <a:moveTo>
                  <a:pt x="1612418" y="0"/>
                </a:moveTo>
                <a:cubicBezTo>
                  <a:pt x="2224646" y="0"/>
                  <a:pt x="2757180" y="341213"/>
                  <a:pt x="3030226" y="843844"/>
                </a:cubicBezTo>
                <a:lnTo>
                  <a:pt x="3068382" y="923051"/>
                </a:lnTo>
                <a:lnTo>
                  <a:pt x="3068382" y="2301785"/>
                </a:lnTo>
                <a:lnTo>
                  <a:pt x="3030226" y="2380992"/>
                </a:lnTo>
                <a:cubicBezTo>
                  <a:pt x="3005403"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AEA1A29-9967-4609-8627-F00F793A3E0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247" b="96104" l="9786" r="92661">
                        <a14:foregroundMark x1="37920" y1="7143" x2="21101" y2="3896"/>
                        <a14:foregroundMark x1="21101" y1="3896" x2="11927" y2="31169"/>
                        <a14:foregroundMark x1="11927" y1="31169" x2="16820" y2="62338"/>
                        <a14:foregroundMark x1="75917" y1="92547" x2="82875" y2="96104"/>
                        <a14:foregroundMark x1="16820" y1="62338" x2="66104" y2="87531"/>
                        <a14:foregroundMark x1="82875" y1="96104" x2="94190" y2="74026"/>
                        <a14:foregroundMark x1="94190" y1="74026" x2="81346" y2="48701"/>
                        <a14:foregroundMark x1="81346" y1="48701" x2="19572" y2="7143"/>
                        <a14:foregroundMark x1="19572" y1="7143" x2="18043" y2="9740"/>
                        <a14:foregroundMark x1="11621" y1="60390" x2="10703" y2="39610"/>
                        <a14:foregroundMark x1="14679" y1="6494" x2="14679" y2="6494"/>
                        <a14:foregroundMark x1="37920" y1="3896" x2="37920" y2="3896"/>
                        <a14:foregroundMark x1="10703" y1="36364" x2="10703" y2="36364"/>
                        <a14:foregroundMark x1="92661" y1="94805" x2="92661" y2="94805"/>
                        <a14:foregroundMark x1="55046" y1="20130" x2="55046" y2="20130"/>
                        <a14:foregroundMark x1="27829" y1="70779" x2="27217" y2="95455"/>
                        <a14:foregroundMark x1="81346" y1="96104" x2="81346" y2="96104"/>
                        <a14:foregroundMark x1="51682" y1="18831" x2="62080" y2="27922"/>
                        <a14:foregroundMark x1="53949" y1="17532" x2="52599" y2="16234"/>
                        <a14:foregroundMark x1="68807" y1="31818" x2="53949" y2="17532"/>
                        <a14:foregroundMark x1="39144" y1="9091" x2="33333" y2="3247"/>
                        <a14:backgroundMark x1="63914" y1="94156" x2="74312" y2="97403"/>
                        <a14:backgroundMark x1="52905" y1="12987" x2="52905" y2="12987"/>
                        <a14:backgroundMark x1="56881" y1="17532" x2="56881" y2="17532"/>
                      </a14:backgroundRemoval>
                    </a14:imgEffect>
                  </a14:imgLayer>
                </a14:imgProps>
              </a:ext>
              <a:ext uri="{28A0092B-C50C-407E-A947-70E740481C1C}">
                <a14:useLocalDpi xmlns:a14="http://schemas.microsoft.com/office/drawing/2010/main" val="0"/>
              </a:ext>
            </a:extLst>
          </a:blip>
          <a:stretch>
            <a:fillRect/>
          </a:stretch>
        </p:blipFill>
        <p:spPr>
          <a:xfrm>
            <a:off x="9540046" y="5282991"/>
            <a:ext cx="2345355" cy="1104540"/>
          </a:xfrm>
          <a:prstGeom prst="rect">
            <a:avLst/>
          </a:prstGeom>
        </p:spPr>
      </p:pic>
    </p:spTree>
    <p:extLst>
      <p:ext uri="{BB962C8B-B14F-4D97-AF65-F5344CB8AC3E}">
        <p14:creationId xmlns:p14="http://schemas.microsoft.com/office/powerpoint/2010/main" val="2441320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7365" y="802955"/>
            <a:ext cx="6318649" cy="1454051"/>
          </a:xfrm>
        </p:spPr>
        <p:txBody>
          <a:bodyPr>
            <a:normAutofit/>
          </a:bodyPr>
          <a:lstStyle/>
          <a:p>
            <a:r>
              <a:rPr lang="en-US" sz="3600" b="1">
                <a:solidFill>
                  <a:srgbClr val="000000"/>
                </a:solidFill>
              </a:rPr>
              <a:t>Reactions to Trauma</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3807" y="2421682"/>
            <a:ext cx="4650524" cy="3639289"/>
          </a:xfrm>
        </p:spPr>
        <p:txBody>
          <a:bodyPr anchor="ctr">
            <a:noAutofit/>
          </a:bodyPr>
          <a:lstStyle/>
          <a:p>
            <a:r>
              <a:rPr lang="en-US" b="1" dirty="0">
                <a:solidFill>
                  <a:srgbClr val="000000"/>
                </a:solidFill>
              </a:rPr>
              <a:t>Hopelessness</a:t>
            </a:r>
          </a:p>
          <a:p>
            <a:r>
              <a:rPr lang="en-US" b="1" dirty="0">
                <a:solidFill>
                  <a:srgbClr val="000000"/>
                </a:solidFill>
              </a:rPr>
              <a:t>Reestablishing priorities</a:t>
            </a:r>
          </a:p>
          <a:p>
            <a:r>
              <a:rPr lang="en-US" b="1" dirty="0">
                <a:solidFill>
                  <a:srgbClr val="000000"/>
                </a:solidFill>
              </a:rPr>
              <a:t>Redefining meaning and          importance of life.</a:t>
            </a:r>
          </a:p>
          <a:p>
            <a:r>
              <a:rPr lang="en-US" b="1" dirty="0">
                <a:solidFill>
                  <a:srgbClr val="000000"/>
                </a:solidFill>
              </a:rPr>
              <a:t>Reworking life’s assumption to accommodate the trauma. </a:t>
            </a:r>
          </a:p>
          <a:p>
            <a:pPr lvl="1"/>
            <a:r>
              <a:rPr lang="en-US" sz="2800" b="1" dirty="0">
                <a:solidFill>
                  <a:srgbClr val="000000"/>
                </a:solidFill>
              </a:rPr>
              <a:t>Taking a self-defense class to    reestablish a sense of safety.</a:t>
            </a:r>
          </a:p>
        </p:txBody>
      </p:sp>
      <p:sp>
        <p:nvSpPr>
          <p:cNvPr id="77" name="Oval 76">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987127-F8D3-4568-A72A-599D7E676B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90" b="96175" l="9455" r="93091">
                        <a14:foregroundMark x1="93091" y1="89617" x2="88727" y2="74317"/>
                        <a14:foregroundMark x1="75273" y1="96175" x2="75273" y2="96175"/>
                        <a14:foregroundMark x1="17091" y1="42623" x2="17091" y2="42623"/>
                      </a14:backgroundRemoval>
                    </a14:imgEffect>
                  </a14:imgLayer>
                </a14:imgProps>
              </a:ext>
              <a:ext uri="{28A0092B-C50C-407E-A947-70E740481C1C}">
                <a14:useLocalDpi xmlns:a14="http://schemas.microsoft.com/office/drawing/2010/main" val="0"/>
              </a:ext>
            </a:extLst>
          </a:blip>
          <a:stretch>
            <a:fillRect/>
          </a:stretch>
        </p:blipFill>
        <p:spPr>
          <a:xfrm>
            <a:off x="8759844" y="358938"/>
            <a:ext cx="3205839" cy="2133339"/>
          </a:xfrm>
          <a:prstGeom prst="rect">
            <a:avLst/>
          </a:prstGeom>
        </p:spPr>
      </p:pic>
      <p:pic>
        <p:nvPicPr>
          <p:cNvPr id="2052" name="Picture 4" descr="Image result for establishing priorities">
            <a:extLst>
              <a:ext uri="{FF2B5EF4-FFF2-40B4-BE49-F238E27FC236}">
                <a16:creationId xmlns:a16="http://schemas.microsoft.com/office/drawing/2014/main" id="{EC248C11-94CA-4054-830C-758B8D0792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4444" y1="21333" x2="49333" y2="24889"/>
                        <a14:foregroundMark x1="49333" y1="24889" x2="71556" y2="22667"/>
                        <a14:foregroundMark x1="71556" y1="22667" x2="72444" y2="22667"/>
                      </a14:backgroundRemoval>
                    </a14:imgEffect>
                  </a14:imgLayer>
                </a14:imgProps>
              </a:ext>
              <a:ext uri="{28A0092B-C50C-407E-A947-70E740481C1C}">
                <a14:useLocalDpi xmlns:a14="http://schemas.microsoft.com/office/drawing/2010/main" val="0"/>
              </a:ext>
            </a:extLst>
          </a:blip>
          <a:stretch>
            <a:fillRect/>
          </a:stretch>
        </p:blipFill>
        <p:spPr bwMode="auto">
          <a:xfrm>
            <a:off x="6613910" y="3478741"/>
            <a:ext cx="1606964" cy="1606964"/>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Image result for hopelessness">
            <a:extLst>
              <a:ext uri="{FF2B5EF4-FFF2-40B4-BE49-F238E27FC236}">
                <a16:creationId xmlns:a16="http://schemas.microsoft.com/office/drawing/2014/main" id="{C51E4ECC-6E35-4171-9424-00702BFD0ADF}"/>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533568" y="5031765"/>
            <a:ext cx="2432116" cy="161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73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0" name="Picture 13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6563" name="Rectangle 2"/>
          <p:cNvSpPr>
            <a:spLocks noGrp="1" noChangeArrowheads="1"/>
          </p:cNvSpPr>
          <p:nvPr>
            <p:ph type="title" idx="4294967295"/>
          </p:nvPr>
        </p:nvSpPr>
        <p:spPr>
          <a:xfrm>
            <a:off x="640079" y="2053641"/>
            <a:ext cx="3669161" cy="2760098"/>
          </a:xfrm>
        </p:spPr>
        <p:txBody>
          <a:bodyPr vert="horz" lIns="91440" tIns="45720" rIns="91440" bIns="45720" rtlCol="0" anchor="ctr">
            <a:normAutofit/>
          </a:bodyPr>
          <a:lstStyle/>
          <a:p>
            <a:r>
              <a:rPr lang="en-US" altLang="en-US" b="1" kern="1200">
                <a:solidFill>
                  <a:srgbClr val="FFFFFF"/>
                </a:solidFill>
                <a:latin typeface="+mj-lt"/>
                <a:ea typeface="+mj-ea"/>
                <a:cs typeface="+mj-cs"/>
              </a:rPr>
              <a:t>Effect of Survival Stress</a:t>
            </a:r>
          </a:p>
        </p:txBody>
      </p:sp>
      <p:sp>
        <p:nvSpPr>
          <p:cNvPr id="232451" name="Rectangle 3"/>
          <p:cNvSpPr>
            <a:spLocks noGrp="1" noChangeArrowheads="1"/>
          </p:cNvSpPr>
          <p:nvPr>
            <p:ph type="body" idx="4294967295"/>
          </p:nvPr>
        </p:nvSpPr>
        <p:spPr>
          <a:xfrm>
            <a:off x="6090574" y="801866"/>
            <a:ext cx="5306084" cy="5230634"/>
          </a:xfrm>
        </p:spPr>
        <p:txBody>
          <a:bodyPr vert="horz" lIns="91440" tIns="45720" rIns="91440" bIns="45720" rtlCol="0" anchor="ctr">
            <a:normAutofit/>
          </a:bodyPr>
          <a:lstStyle/>
          <a:p>
            <a:r>
              <a:rPr lang="en-US" altLang="en-US" sz="2400" b="1" dirty="0">
                <a:solidFill>
                  <a:srgbClr val="000000"/>
                </a:solidFill>
              </a:rPr>
              <a:t>Loss of motor control </a:t>
            </a:r>
          </a:p>
          <a:p>
            <a:r>
              <a:rPr lang="en-US" altLang="en-US" sz="2400" b="1" dirty="0">
                <a:solidFill>
                  <a:srgbClr val="000000"/>
                </a:solidFill>
              </a:rPr>
              <a:t>Auditory exclusion</a:t>
            </a:r>
          </a:p>
          <a:p>
            <a:r>
              <a:rPr lang="en-US" altLang="en-US" sz="2400" b="1" dirty="0">
                <a:solidFill>
                  <a:srgbClr val="000000"/>
                </a:solidFill>
              </a:rPr>
              <a:t>Tunnel vision</a:t>
            </a:r>
          </a:p>
          <a:p>
            <a:r>
              <a:rPr lang="en-US" altLang="en-US" sz="2400" b="1" dirty="0">
                <a:solidFill>
                  <a:srgbClr val="000000"/>
                </a:solidFill>
              </a:rPr>
              <a:t>Loss of near vision</a:t>
            </a:r>
          </a:p>
          <a:p>
            <a:r>
              <a:rPr lang="en-US" altLang="en-US" sz="2400" b="1" dirty="0">
                <a:solidFill>
                  <a:srgbClr val="000000"/>
                </a:solidFill>
              </a:rPr>
              <a:t>Irrational thoughts regarding what you hear and what you see.</a:t>
            </a:r>
          </a:p>
        </p:txBody>
      </p:sp>
      <p:sp>
        <p:nvSpPr>
          <p:cNvPr id="66562" name="Slide Number Placeholder 3"/>
          <p:cNvSpPr>
            <a:spLocks noGrp="1"/>
          </p:cNvSpPr>
          <p:nvPr>
            <p:ph type="sldNum" sz="quarter" idx="12"/>
          </p:nvPr>
        </p:nvSpPr>
        <p:spPr>
          <a:xfrm>
            <a:off x="10825930" y="6223702"/>
            <a:ext cx="570728" cy="31406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726C42A6-65B8-45C2-B0DB-E8796B3211FE}" type="slidenum">
              <a:rPr lang="en-US" altLang="en-US" sz="1000">
                <a:solidFill>
                  <a:srgbClr val="898989"/>
                </a:solidFill>
                <a:latin typeface="+mn-lt"/>
              </a:rPr>
              <a:pPr eaLnBrk="1" hangingPunct="1">
                <a:spcBef>
                  <a:spcPct val="0"/>
                </a:spcBef>
                <a:spcAft>
                  <a:spcPts val="600"/>
                </a:spcAft>
                <a:buFontTx/>
                <a:buNone/>
              </a:pPr>
              <a:t>4</a:t>
            </a:fld>
            <a:endParaRPr lang="en-US" altLang="en-US" sz="1000">
              <a:solidFill>
                <a:srgbClr val="898989"/>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24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324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24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24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24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1340" y="802955"/>
            <a:ext cx="4766330" cy="1454051"/>
          </a:xfrm>
        </p:spPr>
        <p:txBody>
          <a:bodyPr>
            <a:normAutofit/>
          </a:bodyPr>
          <a:lstStyle/>
          <a:p>
            <a:r>
              <a:rPr lang="en-US" sz="3600" b="1">
                <a:solidFill>
                  <a:srgbClr val="000000"/>
                </a:solidFill>
              </a:rPr>
              <a:t>Avoidance</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672" y="2421683"/>
            <a:ext cx="4765949" cy="3353476"/>
          </a:xfrm>
        </p:spPr>
        <p:txBody>
          <a:bodyPr anchor="t">
            <a:normAutofit/>
          </a:bodyPr>
          <a:lstStyle/>
          <a:p>
            <a:r>
              <a:rPr lang="en-US" b="1" dirty="0">
                <a:solidFill>
                  <a:srgbClr val="000000"/>
                </a:solidFill>
              </a:rPr>
              <a:t>Often coincides with anxiety and the promotion of anxiety symptoms.</a:t>
            </a:r>
          </a:p>
          <a:p>
            <a:r>
              <a:rPr lang="en-US" b="1" dirty="0">
                <a:solidFill>
                  <a:srgbClr val="000000"/>
                </a:solidFill>
              </a:rPr>
              <a:t>Individuals begin to avoid:</a:t>
            </a:r>
          </a:p>
          <a:p>
            <a:pPr lvl="1"/>
            <a:r>
              <a:rPr lang="en-US" sz="2800" b="1" dirty="0">
                <a:solidFill>
                  <a:srgbClr val="000000"/>
                </a:solidFill>
              </a:rPr>
              <a:t>People</a:t>
            </a:r>
          </a:p>
          <a:p>
            <a:pPr lvl="1"/>
            <a:r>
              <a:rPr lang="en-US" sz="2800" b="1" dirty="0">
                <a:solidFill>
                  <a:srgbClr val="000000"/>
                </a:solidFill>
              </a:rPr>
              <a:t>Places</a:t>
            </a:r>
          </a:p>
          <a:p>
            <a:pPr lvl="1"/>
            <a:r>
              <a:rPr lang="en-US" sz="2800" b="1" dirty="0">
                <a:solidFill>
                  <a:srgbClr val="000000"/>
                </a:solidFill>
              </a:rPr>
              <a:t>Situations </a:t>
            </a:r>
          </a:p>
          <a:p>
            <a:endParaRPr lang="en-US" sz="1800" b="1" dirty="0">
              <a:solidFill>
                <a:srgbClr val="000000"/>
              </a:solidFill>
            </a:endParaRPr>
          </a:p>
        </p:txBody>
      </p:sp>
      <p:sp>
        <p:nvSpPr>
          <p:cNvPr id="13"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8306E1A-A794-48A5-949C-9F246EBB3B61}"/>
              </a:ext>
            </a:extLst>
          </p:cNvPr>
          <p:cNvPicPr>
            <a:picLocks noChangeAspect="1"/>
          </p:cNvPicPr>
          <p:nvPr/>
        </p:nvPicPr>
        <p:blipFill>
          <a:blip r:embed="rId3"/>
          <a:stretch>
            <a:fillRect/>
          </a:stretch>
        </p:blipFill>
        <p:spPr>
          <a:xfrm>
            <a:off x="7708392" y="2599971"/>
            <a:ext cx="4142232" cy="2581602"/>
          </a:xfrm>
          <a:prstGeom prst="rect">
            <a:avLst/>
          </a:prstGeom>
        </p:spPr>
      </p:pic>
    </p:spTree>
    <p:extLst>
      <p:ext uri="{BB962C8B-B14F-4D97-AF65-F5344CB8AC3E}">
        <p14:creationId xmlns:p14="http://schemas.microsoft.com/office/powerpoint/2010/main" val="37508904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b="1">
                <a:solidFill>
                  <a:schemeClr val="bg1"/>
                </a:solidFill>
              </a:rPr>
              <a:t>Numbing	</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908454" y="3840156"/>
            <a:ext cx="4605340" cy="1655762"/>
          </a:xfrm>
        </p:spPr>
        <p:txBody>
          <a:bodyPr vert="horz" lIns="91440" tIns="45720" rIns="91440" bIns="45720" rtlCol="0">
            <a:normAutofit/>
          </a:bodyPr>
          <a:lstStyle/>
          <a:p>
            <a:pPr marL="0" indent="0">
              <a:buNone/>
            </a:pPr>
            <a:r>
              <a:rPr lang="en-US" sz="2000" b="1">
                <a:solidFill>
                  <a:schemeClr val="bg1"/>
                </a:solidFill>
              </a:rPr>
              <a:t>A biological process whereby emotions are detached from thoughts, behaviors, and memories.</a:t>
            </a:r>
          </a:p>
        </p:txBody>
      </p:sp>
      <p:pic>
        <p:nvPicPr>
          <p:cNvPr id="5" name="Picture 4">
            <a:extLst>
              <a:ext uri="{FF2B5EF4-FFF2-40B4-BE49-F238E27FC236}">
                <a16:creationId xmlns:a16="http://schemas.microsoft.com/office/drawing/2014/main" id="{FB19FB05-F062-43A9-8D67-18A528D7AA6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6437" b="-2"/>
          <a:stretch/>
        </p:blipFill>
        <p:spPr>
          <a:xfrm>
            <a:off x="5800734" y="1057275"/>
            <a:ext cx="5917401" cy="4743450"/>
          </a:xfrm>
          <a:prstGeom prst="rect">
            <a:avLst/>
          </a:prstGeom>
        </p:spPr>
      </p:pic>
      <p:sp>
        <p:nvSpPr>
          <p:cNvPr id="19" name="Rectangle 18">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17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4998" y="798445"/>
            <a:ext cx="4803636" cy="1311664"/>
          </a:xfrm>
        </p:spPr>
        <p:txBody>
          <a:bodyPr>
            <a:normAutofit/>
          </a:bodyPr>
          <a:lstStyle/>
          <a:p>
            <a:pPr lvl="1"/>
            <a:r>
              <a:rPr lang="en-US" sz="2800" b="1" dirty="0">
                <a:solidFill>
                  <a:srgbClr val="000000"/>
                </a:solidFill>
              </a:rPr>
              <a:t>Compulsive Behavior</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997" y="2272143"/>
            <a:ext cx="4706803" cy="3788830"/>
          </a:xfrm>
        </p:spPr>
        <p:txBody>
          <a:bodyPr anchor="ctr">
            <a:noAutofit/>
          </a:bodyPr>
          <a:lstStyle/>
          <a:p>
            <a:r>
              <a:rPr lang="en-US" sz="2400" b="1" dirty="0">
                <a:solidFill>
                  <a:srgbClr val="000000"/>
                </a:solidFill>
              </a:rPr>
              <a:t>Compulsions are focused on trying to reduce or eliminate anxiety or prevent the likelihood of some kind of dreaded event or situation.</a:t>
            </a:r>
          </a:p>
          <a:p>
            <a:pPr lvl="1"/>
            <a:r>
              <a:rPr lang="en-US" b="1" dirty="0">
                <a:solidFill>
                  <a:srgbClr val="000000"/>
                </a:solidFill>
              </a:rPr>
              <a:t>Excessive double-checking of things,        such as locks, appliances, and switches.</a:t>
            </a:r>
          </a:p>
          <a:p>
            <a:pPr lvl="1"/>
            <a:r>
              <a:rPr lang="en-US" b="1" dirty="0">
                <a:solidFill>
                  <a:srgbClr val="000000"/>
                </a:solidFill>
              </a:rPr>
              <a:t>Repeatedly checking in on loved ones.</a:t>
            </a:r>
          </a:p>
          <a:p>
            <a:pPr lvl="1"/>
            <a:r>
              <a:rPr lang="en-US" b="1" dirty="0">
                <a:solidFill>
                  <a:srgbClr val="000000"/>
                </a:solidFill>
              </a:rPr>
              <a:t>Knives in the freezer</a:t>
            </a:r>
          </a:p>
        </p:txBody>
      </p:sp>
      <p:sp>
        <p:nvSpPr>
          <p:cNvPr id="14"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91FEDC-75EB-490D-9756-E238AC11D4D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6893317" y="2410051"/>
            <a:ext cx="5298683" cy="2649341"/>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408580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4998" y="798445"/>
            <a:ext cx="4803636" cy="1311664"/>
          </a:xfrm>
        </p:spPr>
        <p:txBody>
          <a:bodyPr>
            <a:normAutofit/>
          </a:bodyPr>
          <a:lstStyle/>
          <a:p>
            <a:r>
              <a:rPr lang="en-US" b="1">
                <a:solidFill>
                  <a:srgbClr val="000000"/>
                </a:solidFill>
              </a:rPr>
              <a:t>Impulsive Behavioral</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997" y="1801091"/>
            <a:ext cx="4706803" cy="4259882"/>
          </a:xfrm>
        </p:spPr>
        <p:txBody>
          <a:bodyPr anchor="ctr">
            <a:normAutofit/>
          </a:bodyPr>
          <a:lstStyle/>
          <a:p>
            <a:r>
              <a:rPr lang="en-US" sz="2400" b="1" dirty="0">
                <a:solidFill>
                  <a:srgbClr val="000000"/>
                </a:solidFill>
              </a:rPr>
              <a:t>High risk behaviors</a:t>
            </a:r>
          </a:p>
          <a:p>
            <a:r>
              <a:rPr lang="en-US" sz="2400" b="1" dirty="0">
                <a:solidFill>
                  <a:srgbClr val="000000"/>
                </a:solidFill>
              </a:rPr>
              <a:t>High-risk behaviors include physical self-harm, impulsive, and reckless behaviors.</a:t>
            </a:r>
          </a:p>
          <a:p>
            <a:pPr lvl="1"/>
            <a:r>
              <a:rPr lang="en-US" b="1" dirty="0">
                <a:solidFill>
                  <a:srgbClr val="000000"/>
                </a:solidFill>
              </a:rPr>
              <a:t>Sexual behaviors that lead to unwanted pregnancies or sexually transmitted diseases. </a:t>
            </a:r>
          </a:p>
          <a:p>
            <a:pPr lvl="1"/>
            <a:r>
              <a:rPr lang="en-US" b="1" dirty="0">
                <a:solidFill>
                  <a:srgbClr val="000000"/>
                </a:solidFill>
              </a:rPr>
              <a:t>Alcohol or drug use. </a:t>
            </a:r>
          </a:p>
          <a:p>
            <a:pPr lvl="1"/>
            <a:r>
              <a:rPr lang="en-US" b="1" dirty="0">
                <a:solidFill>
                  <a:srgbClr val="000000"/>
                </a:solidFill>
              </a:rPr>
              <a:t>Tobacco use. </a:t>
            </a:r>
          </a:p>
          <a:p>
            <a:pPr lvl="1"/>
            <a:r>
              <a:rPr lang="en-US" b="1" dirty="0">
                <a:solidFill>
                  <a:srgbClr val="000000"/>
                </a:solidFill>
              </a:rPr>
              <a:t>Unhealthy dietary behaviors. </a:t>
            </a:r>
          </a:p>
          <a:p>
            <a:pPr lvl="1"/>
            <a:r>
              <a:rPr lang="en-US" b="1" dirty="0">
                <a:solidFill>
                  <a:srgbClr val="000000"/>
                </a:solidFill>
              </a:rPr>
              <a:t>“I look like this on purpose”</a:t>
            </a: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Image result for high risk behaviors">
            <a:extLst>
              <a:ext uri="{FF2B5EF4-FFF2-40B4-BE49-F238E27FC236}">
                <a16:creationId xmlns:a16="http://schemas.microsoft.com/office/drawing/2014/main" id="{400AF698-40E0-4C2F-8C4C-B9822FC372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404" b="94089" l="6855" r="92742">
                        <a14:foregroundMark x1="49194" y1="8867" x2="49194" y2="8867"/>
                        <a14:foregroundMark x1="48790" y1="9360" x2="48790" y2="9360"/>
                        <a14:foregroundMark x1="49597" y1="8374" x2="49597" y2="8374"/>
                        <a14:foregroundMark x1="7258" y1="51724" x2="7258" y2="51724"/>
                        <a14:foregroundMark x1="50403" y1="94089" x2="50403" y2="94089"/>
                        <a14:foregroundMark x1="93145" y1="51724" x2="93145" y2="51724"/>
                        <a14:foregroundMark x1="48790" y1="6404" x2="48790" y2="6404"/>
                      </a14:backgroundRemoval>
                    </a14:imgEffect>
                  </a14:imgLayer>
                </a14:imgProps>
              </a:ext>
              <a:ext uri="{28A0092B-C50C-407E-A947-70E740481C1C}">
                <a14:useLocalDpi xmlns:a14="http://schemas.microsoft.com/office/drawing/2010/main" val="0"/>
              </a:ext>
            </a:extLst>
          </a:blip>
          <a:srcRect l="14264" r="14604" b="1"/>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2546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pPr lvl="2"/>
            <a:r>
              <a:rPr lang="en-US" sz="4000" b="1" dirty="0">
                <a:solidFill>
                  <a:srgbClr val="FFFFFF"/>
                </a:solidFill>
              </a:rPr>
              <a:t>Learned Helplessness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3200" b="1" dirty="0">
                <a:solidFill>
                  <a:srgbClr val="000000"/>
                </a:solidFill>
              </a:rPr>
              <a:t>A condition in which a person suffers from a sense of powerlessness, arising from a traumatic event. </a:t>
            </a:r>
          </a:p>
          <a:p>
            <a:r>
              <a:rPr lang="en-US" sz="3200" b="1" dirty="0">
                <a:solidFill>
                  <a:srgbClr val="000000"/>
                </a:solidFill>
              </a:rPr>
              <a:t>It is thought to be one of the underlying causes of depression.</a:t>
            </a:r>
          </a:p>
          <a:p>
            <a:r>
              <a:rPr lang="en-US" sz="3200" b="1" dirty="0">
                <a:solidFill>
                  <a:srgbClr val="000000"/>
                </a:solidFill>
              </a:rPr>
              <a:t>Feeling like they cannot control their current environment.</a:t>
            </a:r>
          </a:p>
        </p:txBody>
      </p:sp>
    </p:spTree>
    <p:extLst>
      <p:ext uri="{BB962C8B-B14F-4D97-AF65-F5344CB8AC3E}">
        <p14:creationId xmlns:p14="http://schemas.microsoft.com/office/powerpoint/2010/main" val="3938685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7365" y="802955"/>
            <a:ext cx="6318649" cy="1454051"/>
          </a:xfrm>
        </p:spPr>
        <p:txBody>
          <a:bodyPr>
            <a:normAutofit/>
          </a:bodyPr>
          <a:lstStyle/>
          <a:p>
            <a:r>
              <a:rPr lang="en-US" b="1" dirty="0">
                <a:solidFill>
                  <a:srgbClr val="000000"/>
                </a:solidFill>
              </a:rPr>
              <a:t>Self-injury</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3807" y="2421682"/>
            <a:ext cx="4650524" cy="3639289"/>
          </a:xfrm>
        </p:spPr>
        <p:txBody>
          <a:bodyPr anchor="ctr">
            <a:noAutofit/>
          </a:bodyPr>
          <a:lstStyle/>
          <a:p>
            <a:r>
              <a:rPr lang="en-US" sz="2400" b="1" dirty="0">
                <a:solidFill>
                  <a:srgbClr val="000000"/>
                </a:solidFill>
              </a:rPr>
              <a:t>Tends to occur most in people who have experienced repeated and/or early trauma (e.g. childhood sexual abuse) rather than in those who have undergone a single adult trauma.</a:t>
            </a:r>
          </a:p>
          <a:p>
            <a:r>
              <a:rPr lang="en-US" sz="2400" b="1" dirty="0">
                <a:solidFill>
                  <a:srgbClr val="000000"/>
                </a:solidFill>
              </a:rPr>
              <a:t>There are strong associations between </a:t>
            </a:r>
          </a:p>
          <a:p>
            <a:pPr lvl="1"/>
            <a:r>
              <a:rPr lang="en-US" b="1" dirty="0">
                <a:solidFill>
                  <a:srgbClr val="000000"/>
                </a:solidFill>
              </a:rPr>
              <a:t>Eating disorders.</a:t>
            </a:r>
          </a:p>
          <a:p>
            <a:pPr lvl="1"/>
            <a:r>
              <a:rPr lang="en-US" b="1" dirty="0">
                <a:solidFill>
                  <a:srgbClr val="000000"/>
                </a:solidFill>
              </a:rPr>
              <a:t>Self-harm.</a:t>
            </a:r>
          </a:p>
          <a:p>
            <a:pPr lvl="1"/>
            <a:r>
              <a:rPr lang="en-US" b="1" dirty="0">
                <a:solidFill>
                  <a:srgbClr val="000000"/>
                </a:solidFill>
              </a:rPr>
              <a:t>Substance abuse. </a:t>
            </a:r>
          </a:p>
        </p:txBody>
      </p:sp>
      <p:sp>
        <p:nvSpPr>
          <p:cNvPr id="75" name="Oval 74">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FA9F18D-AE23-4674-A266-AFD85AAFD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9844" y="358938"/>
            <a:ext cx="3205839" cy="2133340"/>
          </a:xfrm>
          <a:prstGeom prst="rect">
            <a:avLst/>
          </a:prstGeom>
        </p:spPr>
      </p:pic>
      <p:pic>
        <p:nvPicPr>
          <p:cNvPr id="6146" name="Picture 2" descr="Image result for leaving ones own body">
            <a:extLst>
              <a:ext uri="{FF2B5EF4-FFF2-40B4-BE49-F238E27FC236}">
                <a16:creationId xmlns:a16="http://schemas.microsoft.com/office/drawing/2014/main" id="{9ADA6FD0-DE28-4D56-AA8E-5EF5FC433F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backgroundMark x1="31660" y1="18557" x2="52510" y2="20619"/>
                        <a14:backgroundMark x1="52510" y1="20619" x2="79923" y2="19588"/>
                      </a14:backgroundRemoval>
                    </a14:imgEffect>
                  </a14:imgLayer>
                </a14:imgProps>
              </a:ext>
              <a:ext uri="{28A0092B-C50C-407E-A947-70E740481C1C}">
                <a14:useLocalDpi xmlns:a14="http://schemas.microsoft.com/office/drawing/2010/main" val="0"/>
              </a:ext>
            </a:extLst>
          </a:blip>
          <a:stretch>
            <a:fillRect/>
          </a:stretch>
        </p:blipFill>
        <p:spPr bwMode="auto">
          <a:xfrm>
            <a:off x="6513813" y="3605411"/>
            <a:ext cx="1807158" cy="1353624"/>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DB893D4B-E7C1-4969-856E-CAF307775A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3568" y="5362046"/>
            <a:ext cx="2432116" cy="957900"/>
          </a:xfrm>
          <a:prstGeom prst="rect">
            <a:avLst/>
          </a:prstGeom>
        </p:spPr>
      </p:pic>
    </p:spTree>
    <p:extLst>
      <p:ext uri="{BB962C8B-B14F-4D97-AF65-F5344CB8AC3E}">
        <p14:creationId xmlns:p14="http://schemas.microsoft.com/office/powerpoint/2010/main" val="2382240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4998" y="798445"/>
            <a:ext cx="4803636" cy="1311664"/>
          </a:xfrm>
        </p:spPr>
        <p:txBody>
          <a:bodyPr>
            <a:normAutofit/>
          </a:bodyPr>
          <a:lstStyle/>
          <a:p>
            <a:r>
              <a:rPr lang="en-US" b="1">
                <a:solidFill>
                  <a:srgbClr val="000000"/>
                </a:solidFill>
              </a:rPr>
              <a:t>Physical</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997" y="2272143"/>
            <a:ext cx="4706803" cy="3788830"/>
          </a:xfrm>
        </p:spPr>
        <p:txBody>
          <a:bodyPr anchor="ctr">
            <a:normAutofit/>
          </a:bodyPr>
          <a:lstStyle/>
          <a:p>
            <a:r>
              <a:rPr lang="en-US" sz="3200" b="1" dirty="0">
                <a:solidFill>
                  <a:srgbClr val="000000"/>
                </a:solidFill>
              </a:rPr>
              <a:t>Primary care may be the first and only door through which these individual seek assistance for trauma-related symptoms.</a:t>
            </a:r>
          </a:p>
        </p:txBody>
      </p:sp>
      <p:sp>
        <p:nvSpPr>
          <p:cNvPr id="1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erson wearing a white shirt&#10;&#10;Description automatically generated">
            <a:extLst>
              <a:ext uri="{FF2B5EF4-FFF2-40B4-BE49-F238E27FC236}">
                <a16:creationId xmlns:a16="http://schemas.microsoft.com/office/drawing/2014/main" id="{A6A1D19E-2F08-43A6-A18F-05F0479FFC4B}"/>
              </a:ext>
            </a:extLst>
          </p:cNvPr>
          <p:cNvPicPr>
            <a:picLocks noChangeAspect="1"/>
          </p:cNvPicPr>
          <p:nvPr/>
        </p:nvPicPr>
        <p:blipFill rotWithShape="1">
          <a:blip r:embed="rId3">
            <a:extLst>
              <a:ext uri="{28A0092B-C50C-407E-A947-70E740481C1C}">
                <a14:useLocalDpi xmlns:a14="http://schemas.microsoft.com/office/drawing/2010/main" val="0"/>
              </a:ext>
            </a:extLst>
          </a:blip>
          <a:srcRect r="1" b="1542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193371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4F1F68A-E9B5-4D1B-A101-7B67C0F02123}"/>
              </a:ext>
            </a:extLst>
          </p:cNvPr>
          <p:cNvPicPr>
            <a:picLocks noChangeAspect="1"/>
          </p:cNvPicPr>
          <p:nvPr/>
        </p:nvPicPr>
        <p:blipFill rotWithShape="1">
          <a:blip r:embed="rId2">
            <a:extLst>
              <a:ext uri="{28A0092B-C50C-407E-A947-70E740481C1C}">
                <a14:useLocalDpi xmlns:a14="http://schemas.microsoft.com/office/drawing/2010/main" val="0"/>
              </a:ext>
            </a:extLst>
          </a:blip>
          <a:srcRect r="74"/>
          <a:stretch/>
        </p:blipFill>
        <p:spPr>
          <a:xfrm>
            <a:off x="4476307" y="595421"/>
            <a:ext cx="7715693" cy="5658438"/>
          </a:xfrm>
          <a:prstGeom prst="rect">
            <a:avLst/>
          </a:prstGeom>
        </p:spPr>
      </p:pic>
      <p:pic>
        <p:nvPicPr>
          <p:cNvPr id="12" name="Picture 11">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04484" y="2546823"/>
            <a:ext cx="3948269" cy="2383844"/>
          </a:xfrm>
        </p:spPr>
        <p:txBody>
          <a:bodyPr vert="horz" lIns="91440" tIns="45720" rIns="91440" bIns="45720" rtlCol="0" anchor="t">
            <a:normAutofit/>
          </a:bodyPr>
          <a:lstStyle/>
          <a:p>
            <a:r>
              <a:rPr lang="en-US" b="1">
                <a:solidFill>
                  <a:srgbClr val="000000"/>
                </a:solidFill>
              </a:rPr>
              <a:t>Somatization</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788" y="1485718"/>
            <a:ext cx="3745947" cy="1061105"/>
          </a:xfrm>
        </p:spPr>
        <p:txBody>
          <a:bodyPr vert="horz" lIns="91440" tIns="45720" rIns="91440" bIns="45720" rtlCol="0" anchor="b">
            <a:normAutofit/>
          </a:bodyPr>
          <a:lstStyle/>
          <a:p>
            <a:pPr marL="0" indent="0">
              <a:buNone/>
            </a:pPr>
            <a:r>
              <a:rPr lang="en-US" sz="1800" b="1">
                <a:solidFill>
                  <a:srgbClr val="000000"/>
                </a:solidFill>
              </a:rPr>
              <a:t>Somatization indicates a focus on bodily symptoms or dysfunctions to express emotional distress.</a:t>
            </a:r>
          </a:p>
        </p:txBody>
      </p:sp>
    </p:spTree>
    <p:extLst>
      <p:ext uri="{BB962C8B-B14F-4D97-AF65-F5344CB8AC3E}">
        <p14:creationId xmlns:p14="http://schemas.microsoft.com/office/powerpoint/2010/main" val="17161298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594360" y="1209086"/>
            <a:ext cx="3876848" cy="4064925"/>
          </a:xfrm>
        </p:spPr>
        <p:txBody>
          <a:bodyPr anchor="ctr">
            <a:normAutofit/>
          </a:bodyPr>
          <a:lstStyle/>
          <a:p>
            <a:r>
              <a:rPr lang="en-US" sz="5000" b="1"/>
              <a:t>Hyperarousal</a:t>
            </a:r>
          </a:p>
        </p:txBody>
      </p:sp>
      <p:grpSp>
        <p:nvGrpSpPr>
          <p:cNvPr id="15" name="Group 14">
            <a:extLst>
              <a:ext uri="{FF2B5EF4-FFF2-40B4-BE49-F238E27FC236}">
                <a16:creationId xmlns:a16="http://schemas.microsoft.com/office/drawing/2014/main" id="{22725F33-435F-480E-996D-205671CDC4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594360" y="73152"/>
            <a:chExt cx="1178966" cy="232963"/>
          </a:xfrm>
        </p:grpSpPr>
        <p:sp>
          <p:nvSpPr>
            <p:cNvPr id="16" name="Rectangle 64">
              <a:extLst>
                <a:ext uri="{FF2B5EF4-FFF2-40B4-BE49-F238E27FC236}">
                  <a16:creationId xmlns:a16="http://schemas.microsoft.com/office/drawing/2014/main" id="{07687CC5-056E-447F-A348-E9196E738B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6">
              <a:extLst>
                <a:ext uri="{FF2B5EF4-FFF2-40B4-BE49-F238E27FC236}">
                  <a16:creationId xmlns:a16="http://schemas.microsoft.com/office/drawing/2014/main" id="{4B7194FF-E2A4-49A6-A54A-A0B6A1AC2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18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4">
              <a:extLst>
                <a:ext uri="{FF2B5EF4-FFF2-40B4-BE49-F238E27FC236}">
                  <a16:creationId xmlns:a16="http://schemas.microsoft.com/office/drawing/2014/main" id="{7ED6E1D0-56BF-487D-9BD1-5D8FD79389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AD27C1B6-91C6-4DFC-99E9-F0B83DC5DC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922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B4A16B45-8536-4A38-B36E-A26F7ACEDA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F64F5F52-7BB7-4B43-BB5B-67DB66689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427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789C00E1-E374-485E-A40E-BCF0E6C8AD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9AEDDA19-1BE9-4BD1-A087-1107139056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9315"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9BF3970B-5A82-4527-AB38-536DF5FCF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B0A9D7D8-F150-43E1-83AD-CE553B3BD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4360"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5F94325E-CD9B-4404-A2CF-D130B5387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7E5DF248-D56C-4D96-920E-D1FC7FDDA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1895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C0B1AD48-9001-4AEF-AA30-56CAEC2B73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4864399F-6339-4CD7-A92C-52BA2D57AA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400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BA4AC9BF-79DA-4D77-8227-BC5CC7563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84310BC6-6BB6-49A0-88BA-4302E8E4F8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6904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4840B5CD-1F12-405E-89D3-92A9D17389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AD8181A7-FF60-4734-B51C-E622917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4409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BF5BAC90-7E94-452F-B85C-17EB7C248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7DABFDCB-F31D-4192-A6C4-9841F0E4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1913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AB25DFE4-33ED-4498-BE32-16E2BAA0730D}"/>
              </a:ext>
            </a:extLst>
          </p:cNvPr>
          <p:cNvGraphicFramePr>
            <a:graphicFrameLocks noGrp="1"/>
          </p:cNvGraphicFramePr>
          <p:nvPr>
            <p:ph idx="1"/>
            <p:extLst>
              <p:ext uri="{D42A27DB-BD31-4B8C-83A1-F6EECF244321}">
                <p14:modId xmlns:p14="http://schemas.microsoft.com/office/powerpoint/2010/main" val="829237265"/>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2607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Hyperarousal</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2400" b="1">
                <a:solidFill>
                  <a:srgbClr val="000000"/>
                </a:solidFill>
              </a:rPr>
              <a:t>Can interfere with an individual’s ability to take the necessary time to assess and appropriately respond to specific input</a:t>
            </a:r>
          </a:p>
          <a:p>
            <a:r>
              <a:rPr lang="en-US" sz="2400" b="1">
                <a:solidFill>
                  <a:srgbClr val="000000"/>
                </a:solidFill>
              </a:rPr>
              <a:t>Can produce over reactions to situation perceived as dangerous when in fact, the circumstances are safe.</a:t>
            </a:r>
          </a:p>
        </p:txBody>
      </p:sp>
    </p:spTree>
    <p:extLst>
      <p:ext uri="{BB962C8B-B14F-4D97-AF65-F5344CB8AC3E}">
        <p14:creationId xmlns:p14="http://schemas.microsoft.com/office/powerpoint/2010/main" val="354181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4441D5-E953-4A4A-94D0-EC6318BBA4C0}"/>
              </a:ext>
            </a:extLst>
          </p:cNvPr>
          <p:cNvSpPr>
            <a:spLocks noGrp="1"/>
          </p:cNvSpPr>
          <p:nvPr>
            <p:ph type="title"/>
          </p:nvPr>
        </p:nvSpPr>
        <p:spPr>
          <a:xfrm>
            <a:off x="686834" y="1153572"/>
            <a:ext cx="3200400" cy="4461163"/>
          </a:xfrm>
        </p:spPr>
        <p:txBody>
          <a:bodyPr>
            <a:normAutofit/>
          </a:bodyPr>
          <a:lstStyle/>
          <a:p>
            <a:r>
              <a:rPr lang="en-US">
                <a:solidFill>
                  <a:srgbClr val="FFFFFF"/>
                </a:solidFill>
              </a:rPr>
              <a:t>Domestic Violence Victim </a:t>
            </a:r>
            <a:br>
              <a:rPr lang="en-US">
                <a:solidFill>
                  <a:srgbClr val="FFFFFF"/>
                </a:solidFill>
              </a:rPr>
            </a:br>
            <a:r>
              <a:rPr lang="en-US">
                <a:solidFill>
                  <a:srgbClr val="FFFFFF"/>
                </a:solidFill>
              </a:rPr>
              <a:t>Kills Abuser</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790E248-AB65-4DF9-BD87-F5C05EAB85B7}"/>
              </a:ext>
            </a:extLst>
          </p:cNvPr>
          <p:cNvSpPr>
            <a:spLocks noGrp="1"/>
          </p:cNvSpPr>
          <p:nvPr>
            <p:ph idx="1"/>
          </p:nvPr>
        </p:nvSpPr>
        <p:spPr>
          <a:xfrm>
            <a:off x="4447308" y="591344"/>
            <a:ext cx="6906491" cy="5585619"/>
          </a:xfrm>
        </p:spPr>
        <p:txBody>
          <a:bodyPr anchor="ctr">
            <a:normAutofit/>
          </a:bodyPr>
          <a:lstStyle/>
          <a:p>
            <a:pPr eaLnBrk="1" hangingPunct="1"/>
            <a:r>
              <a:rPr lang="en-US" altLang="en-US" b="1" dirty="0">
                <a:cs typeface="Arial" charset="0"/>
              </a:rPr>
              <a:t>Emotion to action immediately </a:t>
            </a:r>
          </a:p>
          <a:p>
            <a:pPr eaLnBrk="1" hangingPunct="1"/>
            <a:endParaRPr lang="en-US" altLang="en-US" b="1" dirty="0">
              <a:cs typeface="Arial" charset="0"/>
            </a:endParaRPr>
          </a:p>
          <a:p>
            <a:pPr eaLnBrk="1" hangingPunct="1"/>
            <a:r>
              <a:rPr lang="en-US" altLang="en-US" b="1" dirty="0">
                <a:cs typeface="Arial" charset="0"/>
              </a:rPr>
              <a:t>Can’t remember their values</a:t>
            </a:r>
          </a:p>
          <a:p>
            <a:pPr eaLnBrk="1" hangingPunct="1"/>
            <a:endParaRPr lang="en-US" altLang="en-US" b="1" dirty="0">
              <a:cs typeface="Arial" charset="0"/>
            </a:endParaRPr>
          </a:p>
          <a:p>
            <a:pPr eaLnBrk="1" hangingPunct="1"/>
            <a:r>
              <a:rPr lang="en-US" altLang="en-US" b="1" dirty="0">
                <a:cs typeface="Arial" charset="0"/>
              </a:rPr>
              <a:t>Limits a person’s ability to process critical information.</a:t>
            </a:r>
          </a:p>
          <a:p>
            <a:endParaRPr lang="en-US" dirty="0"/>
          </a:p>
        </p:txBody>
      </p:sp>
      <p:sp>
        <p:nvSpPr>
          <p:cNvPr id="4" name="Slide Number Placeholder 3">
            <a:extLst>
              <a:ext uri="{FF2B5EF4-FFF2-40B4-BE49-F238E27FC236}">
                <a16:creationId xmlns:a16="http://schemas.microsoft.com/office/drawing/2014/main" id="{95DB1D45-C6FA-41C1-8144-2EA5A58D5A09}"/>
              </a:ext>
            </a:extLst>
          </p:cNvPr>
          <p:cNvSpPr>
            <a:spLocks noGrp="1"/>
          </p:cNvSpPr>
          <p:nvPr>
            <p:ph type="sldNum" sz="quarter" idx="12"/>
          </p:nvPr>
        </p:nvSpPr>
        <p:spPr>
          <a:xfrm>
            <a:off x="9541564" y="6356350"/>
            <a:ext cx="1812235" cy="365125"/>
          </a:xfrm>
        </p:spPr>
        <p:txBody>
          <a:bodyPr>
            <a:normAutofit/>
          </a:bodyPr>
          <a:lstStyle/>
          <a:p>
            <a:pPr>
              <a:spcAft>
                <a:spcPts val="600"/>
              </a:spcAft>
              <a:defRPr/>
            </a:pPr>
            <a:fld id="{2D7B4E74-FF03-49C5-9E80-933EA4B2E142}" type="slidenum">
              <a:rPr lang="en-US" smtClean="0"/>
              <a:pPr>
                <a:spcAft>
                  <a:spcPts val="600"/>
                </a:spcAft>
                <a:defRPr/>
              </a:pPr>
              <a:t>5</a:t>
            </a:fld>
            <a:endParaRPr lang="en-US"/>
          </a:p>
        </p:txBody>
      </p:sp>
    </p:spTree>
    <p:extLst>
      <p:ext uri="{BB962C8B-B14F-4D97-AF65-F5344CB8AC3E}">
        <p14:creationId xmlns:p14="http://schemas.microsoft.com/office/powerpoint/2010/main" val="1700931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Sleep Disturbances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2400" b="1">
                <a:solidFill>
                  <a:srgbClr val="000000"/>
                </a:solidFill>
              </a:rPr>
              <a:t>Very common in individuals who have experienced trauma.</a:t>
            </a:r>
          </a:p>
          <a:p>
            <a:r>
              <a:rPr lang="en-US" sz="2400" b="1">
                <a:solidFill>
                  <a:srgbClr val="000000"/>
                </a:solidFill>
              </a:rPr>
              <a:t>They can come in the form of:</a:t>
            </a:r>
          </a:p>
          <a:p>
            <a:pPr lvl="1"/>
            <a:r>
              <a:rPr lang="en-US" b="1">
                <a:solidFill>
                  <a:srgbClr val="000000"/>
                </a:solidFill>
              </a:rPr>
              <a:t>Early awakening</a:t>
            </a:r>
          </a:p>
          <a:p>
            <a:pPr lvl="1"/>
            <a:r>
              <a:rPr lang="en-US" b="1">
                <a:solidFill>
                  <a:srgbClr val="000000"/>
                </a:solidFill>
              </a:rPr>
              <a:t>Restless sleep</a:t>
            </a:r>
          </a:p>
          <a:p>
            <a:pPr lvl="1"/>
            <a:r>
              <a:rPr lang="en-US" b="1">
                <a:solidFill>
                  <a:srgbClr val="000000"/>
                </a:solidFill>
              </a:rPr>
              <a:t>Difficulty falling asleep</a:t>
            </a:r>
          </a:p>
          <a:p>
            <a:pPr lvl="1"/>
            <a:r>
              <a:rPr lang="en-US" b="1">
                <a:solidFill>
                  <a:srgbClr val="000000"/>
                </a:solidFill>
              </a:rPr>
              <a:t>Nightmares</a:t>
            </a:r>
          </a:p>
          <a:p>
            <a:pPr lvl="1"/>
            <a:endParaRPr lang="en-US" b="1">
              <a:solidFill>
                <a:srgbClr val="000000"/>
              </a:solidFill>
            </a:endParaRPr>
          </a:p>
        </p:txBody>
      </p:sp>
    </p:spTree>
    <p:extLst>
      <p:ext uri="{BB962C8B-B14F-4D97-AF65-F5344CB8AC3E}">
        <p14:creationId xmlns:p14="http://schemas.microsoft.com/office/powerpoint/2010/main" val="1430396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Cognitive</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2400" b="1">
                <a:solidFill>
                  <a:srgbClr val="000000"/>
                </a:solidFill>
              </a:rPr>
              <a:t>The world is not longer safe</a:t>
            </a:r>
          </a:p>
          <a:p>
            <a:r>
              <a:rPr lang="en-US" sz="2400" b="1">
                <a:solidFill>
                  <a:srgbClr val="000000"/>
                </a:solidFill>
              </a:rPr>
              <a:t>Activities that once was performed without fear are now viewed to be fraught with danger.</a:t>
            </a:r>
          </a:p>
          <a:p>
            <a:pPr lvl="1"/>
            <a:r>
              <a:rPr lang="en-US" b="1">
                <a:solidFill>
                  <a:srgbClr val="000000"/>
                </a:solidFill>
              </a:rPr>
              <a:t>Hikes in the woods</a:t>
            </a:r>
          </a:p>
          <a:p>
            <a:pPr lvl="1"/>
            <a:r>
              <a:rPr lang="en-US" b="1">
                <a:solidFill>
                  <a:srgbClr val="000000"/>
                </a:solidFill>
              </a:rPr>
              <a:t>Driving a car</a:t>
            </a:r>
          </a:p>
          <a:p>
            <a:pPr lvl="1"/>
            <a:r>
              <a:rPr lang="en-US" b="1">
                <a:solidFill>
                  <a:srgbClr val="000000"/>
                </a:solidFill>
              </a:rPr>
              <a:t>Swimming in the ocean</a:t>
            </a:r>
          </a:p>
        </p:txBody>
      </p:sp>
    </p:spTree>
    <p:extLst>
      <p:ext uri="{BB962C8B-B14F-4D97-AF65-F5344CB8AC3E}">
        <p14:creationId xmlns:p14="http://schemas.microsoft.com/office/powerpoint/2010/main" val="769805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Feeling Different</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2400" b="1">
                <a:solidFill>
                  <a:srgbClr val="000000"/>
                </a:solidFill>
              </a:rPr>
              <a:t>An integral part of experiencing trauma is feeling different from others.</a:t>
            </a:r>
          </a:p>
          <a:p>
            <a:endParaRPr lang="en-US" sz="2400" b="1">
              <a:solidFill>
                <a:srgbClr val="000000"/>
              </a:solidFill>
            </a:endParaRPr>
          </a:p>
          <a:p>
            <a:r>
              <a:rPr lang="en-US" sz="2400" b="1">
                <a:solidFill>
                  <a:srgbClr val="000000"/>
                </a:solidFill>
              </a:rPr>
              <a:t>Survivors often believe that others will not fully understand their experiences. </a:t>
            </a:r>
          </a:p>
          <a:p>
            <a:pPr lvl="1"/>
            <a:r>
              <a:rPr lang="en-US" b="1">
                <a:solidFill>
                  <a:srgbClr val="000000"/>
                </a:solidFill>
              </a:rPr>
              <a:t>Think that sharing their feelings, thoughts, and reactions will fall short of expectations.</a:t>
            </a:r>
          </a:p>
          <a:p>
            <a:r>
              <a:rPr lang="en-US" sz="2400" b="1">
                <a:solidFill>
                  <a:srgbClr val="000000"/>
                </a:solidFill>
              </a:rPr>
              <a:t>.</a:t>
            </a:r>
          </a:p>
        </p:txBody>
      </p:sp>
    </p:spTree>
    <p:extLst>
      <p:ext uri="{BB962C8B-B14F-4D97-AF65-F5344CB8AC3E}">
        <p14:creationId xmlns:p14="http://schemas.microsoft.com/office/powerpoint/2010/main" val="3433131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1179576" y="822960"/>
            <a:ext cx="9829800" cy="1325880"/>
          </a:xfrm>
        </p:spPr>
        <p:txBody>
          <a:bodyPr>
            <a:normAutofit/>
          </a:bodyPr>
          <a:lstStyle/>
          <a:p>
            <a:pPr algn="ctr"/>
            <a:r>
              <a:rPr lang="en-US" sz="4000" b="1">
                <a:solidFill>
                  <a:srgbClr val="FFFFFF"/>
                </a:solidFill>
              </a:rPr>
              <a:t>Feeling Different</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672" y="2827419"/>
            <a:ext cx="5126896" cy="3227626"/>
          </a:xfrm>
        </p:spPr>
        <p:txBody>
          <a:bodyPr anchor="ctr">
            <a:normAutofit/>
          </a:bodyPr>
          <a:lstStyle/>
          <a:p>
            <a:r>
              <a:rPr lang="en-US" sz="1900" b="1">
                <a:solidFill>
                  <a:srgbClr val="000000"/>
                </a:solidFill>
              </a:rPr>
              <a:t>The type of trauma can dictated how an individual feels different or believe that they are different from others.</a:t>
            </a:r>
          </a:p>
          <a:p>
            <a:r>
              <a:rPr lang="en-US" sz="1900" b="1">
                <a:solidFill>
                  <a:srgbClr val="000000"/>
                </a:solidFill>
              </a:rPr>
              <a:t>Traumas that generate shame will often lead survivors to feel more alienated from others.</a:t>
            </a:r>
          </a:p>
          <a:p>
            <a:pPr lvl="1"/>
            <a:r>
              <a:rPr lang="en-US" sz="1900" b="1">
                <a:solidFill>
                  <a:srgbClr val="000000"/>
                </a:solidFill>
              </a:rPr>
              <a:t>“Damaged goods”</a:t>
            </a:r>
          </a:p>
        </p:txBody>
      </p:sp>
      <p:pic>
        <p:nvPicPr>
          <p:cNvPr id="5" name="Picture 4">
            <a:extLst>
              <a:ext uri="{FF2B5EF4-FFF2-40B4-BE49-F238E27FC236}">
                <a16:creationId xmlns:a16="http://schemas.microsoft.com/office/drawing/2014/main" id="{4B1C71A4-3F2D-4D6D-B3D3-4C7FE0CB1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8" y="2902398"/>
            <a:ext cx="4954693" cy="3087960"/>
          </a:xfrm>
          <a:prstGeom prst="rect">
            <a:avLst/>
          </a:prstGeom>
        </p:spPr>
      </p:pic>
    </p:spTree>
    <p:extLst>
      <p:ext uri="{BB962C8B-B14F-4D97-AF65-F5344CB8AC3E}">
        <p14:creationId xmlns:p14="http://schemas.microsoft.com/office/powerpoint/2010/main" val="30348445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1179576" y="822960"/>
            <a:ext cx="9829800" cy="1325880"/>
          </a:xfrm>
        </p:spPr>
        <p:txBody>
          <a:bodyPr>
            <a:normAutofit/>
          </a:bodyPr>
          <a:lstStyle/>
          <a:p>
            <a:pPr algn="ctr"/>
            <a:r>
              <a:rPr lang="en-US" sz="4000" b="1">
                <a:solidFill>
                  <a:srgbClr val="FFFFFF"/>
                </a:solidFill>
              </a:rPr>
              <a:t>Feeling Different</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04672" y="2827419"/>
            <a:ext cx="5126896" cy="3227626"/>
          </a:xfrm>
        </p:spPr>
        <p:txBody>
          <a:bodyPr anchor="ctr">
            <a:normAutofit/>
          </a:bodyPr>
          <a:lstStyle/>
          <a:p>
            <a:r>
              <a:rPr lang="en-US" sz="1900" b="1">
                <a:solidFill>
                  <a:srgbClr val="000000"/>
                </a:solidFill>
              </a:rPr>
              <a:t>When individuals believe that their experiences are unique and incomprehensible, they are more likely to seek support from others who have experienced a similar trauma.</a:t>
            </a:r>
          </a:p>
          <a:p>
            <a:endParaRPr lang="en-US" sz="1900" b="1">
              <a:solidFill>
                <a:srgbClr val="000000"/>
              </a:solidFill>
            </a:endParaRPr>
          </a:p>
        </p:txBody>
      </p:sp>
      <p:pic>
        <p:nvPicPr>
          <p:cNvPr id="5" name="Picture 4">
            <a:extLst>
              <a:ext uri="{FF2B5EF4-FFF2-40B4-BE49-F238E27FC236}">
                <a16:creationId xmlns:a16="http://schemas.microsoft.com/office/drawing/2014/main" id="{E11ACC0A-5528-4EE1-943A-D45B49A11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9378" y="3297791"/>
            <a:ext cx="4954693" cy="2297175"/>
          </a:xfrm>
          <a:prstGeom prst="rect">
            <a:avLst/>
          </a:prstGeom>
        </p:spPr>
      </p:pic>
    </p:spTree>
    <p:extLst>
      <p:ext uri="{BB962C8B-B14F-4D97-AF65-F5344CB8AC3E}">
        <p14:creationId xmlns:p14="http://schemas.microsoft.com/office/powerpoint/2010/main" val="3901251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2"/>
              </a:gs>
              <a:gs pos="25000">
                <a:schemeClr val="accent2"/>
              </a:gs>
              <a:gs pos="94000">
                <a:schemeClr val="accent1"/>
              </a:gs>
              <a:gs pos="100000">
                <a:schemeClr val="accent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640079" y="2053641"/>
            <a:ext cx="3669161" cy="2760098"/>
          </a:xfrm>
        </p:spPr>
        <p:txBody>
          <a:bodyPr>
            <a:normAutofit/>
          </a:bodyPr>
          <a:lstStyle/>
          <a:p>
            <a:r>
              <a:rPr lang="en-US" b="1">
                <a:solidFill>
                  <a:srgbClr val="FFFFFF"/>
                </a:solidFill>
              </a:rPr>
              <a:t>Triggers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6090574" y="801866"/>
            <a:ext cx="5306084" cy="5230634"/>
          </a:xfrm>
        </p:spPr>
        <p:txBody>
          <a:bodyPr anchor="ctr">
            <a:normAutofit/>
          </a:bodyPr>
          <a:lstStyle/>
          <a:p>
            <a:r>
              <a:rPr lang="en-US" sz="2400" b="1">
                <a:solidFill>
                  <a:srgbClr val="000000"/>
                </a:solidFill>
              </a:rPr>
              <a:t>A trigger is something that sets off a memory tape or flashback transporting the person back to the event of her/his original trauma.</a:t>
            </a:r>
          </a:p>
          <a:p>
            <a:pPr lvl="1"/>
            <a:r>
              <a:rPr lang="en-US" b="1">
                <a:solidFill>
                  <a:srgbClr val="000000"/>
                </a:solidFill>
              </a:rPr>
              <a:t>Odors  Candyman rape</a:t>
            </a:r>
          </a:p>
          <a:p>
            <a:pPr lvl="1"/>
            <a:r>
              <a:rPr lang="en-US" b="1">
                <a:solidFill>
                  <a:srgbClr val="000000"/>
                </a:solidFill>
              </a:rPr>
              <a:t>Sounds</a:t>
            </a:r>
          </a:p>
          <a:p>
            <a:pPr lvl="1"/>
            <a:r>
              <a:rPr lang="en-US" b="1">
                <a:solidFill>
                  <a:srgbClr val="000000"/>
                </a:solidFill>
              </a:rPr>
              <a:t>Sights</a:t>
            </a:r>
          </a:p>
          <a:p>
            <a:pPr lvl="1"/>
            <a:r>
              <a:rPr lang="en-US" b="1">
                <a:solidFill>
                  <a:srgbClr val="000000"/>
                </a:solidFill>
              </a:rPr>
              <a:t>Touch</a:t>
            </a:r>
          </a:p>
          <a:p>
            <a:pPr lvl="1"/>
            <a:r>
              <a:rPr lang="en-US" b="1">
                <a:solidFill>
                  <a:srgbClr val="000000"/>
                </a:solidFill>
              </a:rPr>
              <a:t>Taste</a:t>
            </a:r>
          </a:p>
        </p:txBody>
      </p:sp>
    </p:spTree>
    <p:extLst>
      <p:ext uri="{BB962C8B-B14F-4D97-AF65-F5344CB8AC3E}">
        <p14:creationId xmlns:p14="http://schemas.microsoft.com/office/powerpoint/2010/main" val="1404354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1020467" y="1397120"/>
            <a:ext cx="4707671" cy="1225650"/>
          </a:xfrm>
        </p:spPr>
        <p:txBody>
          <a:bodyPr anchor="b">
            <a:normAutofit/>
          </a:bodyPr>
          <a:lstStyle/>
          <a:p>
            <a:r>
              <a:rPr lang="en-US" sz="3800" b="1">
                <a:solidFill>
                  <a:schemeClr val="bg1"/>
                </a:solidFill>
              </a:rPr>
              <a:t>Flashbacks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1020467" y="2891752"/>
            <a:ext cx="4707671" cy="2334517"/>
          </a:xfrm>
        </p:spPr>
        <p:txBody>
          <a:bodyPr>
            <a:normAutofit/>
          </a:bodyPr>
          <a:lstStyle/>
          <a:p>
            <a:r>
              <a:rPr lang="en-US" sz="1900" b="1">
                <a:solidFill>
                  <a:schemeClr val="bg1"/>
                </a:solidFill>
              </a:rPr>
              <a:t>Very brief and typically last only last a few seconds.</a:t>
            </a:r>
          </a:p>
          <a:p>
            <a:r>
              <a:rPr lang="en-US" sz="1900" b="1">
                <a:solidFill>
                  <a:schemeClr val="bg1"/>
                </a:solidFill>
              </a:rPr>
              <a:t>Emotional aftereffects linger for hours or longer.</a:t>
            </a:r>
          </a:p>
          <a:p>
            <a:r>
              <a:rPr lang="en-US" sz="1900" b="1">
                <a:solidFill>
                  <a:schemeClr val="bg1"/>
                </a:solidFill>
              </a:rPr>
              <a:t>Commonly initiated by a trigger, but not necessarily.</a:t>
            </a:r>
          </a:p>
          <a:p>
            <a:r>
              <a:rPr lang="en-US" sz="1900" b="1">
                <a:solidFill>
                  <a:schemeClr val="bg1"/>
                </a:solidFill>
              </a:rPr>
              <a:t>Can occur out of the blue.</a:t>
            </a:r>
          </a:p>
        </p:txBody>
      </p:sp>
      <p:pic>
        <p:nvPicPr>
          <p:cNvPr id="5" name="Picture 4">
            <a:extLst>
              <a:ext uri="{FF2B5EF4-FFF2-40B4-BE49-F238E27FC236}">
                <a16:creationId xmlns:a16="http://schemas.microsoft.com/office/drawing/2014/main" id="{12541233-98C3-4F43-9BE2-FC3AC2BA96B9}"/>
              </a:ext>
            </a:extLst>
          </p:cNvPr>
          <p:cNvPicPr>
            <a:picLocks noChangeAspect="1"/>
          </p:cNvPicPr>
          <p:nvPr/>
        </p:nvPicPr>
        <p:blipFill rotWithShape="1">
          <a:blip r:embed="rId2">
            <a:extLst>
              <a:ext uri="{28A0092B-C50C-407E-A947-70E740481C1C}">
                <a14:useLocalDpi xmlns:a14="http://schemas.microsoft.com/office/drawing/2010/main" val="0"/>
              </a:ext>
            </a:extLst>
          </a:blip>
          <a:srcRect l="6770" r="252" b="-1"/>
          <a:stretch/>
        </p:blipFill>
        <p:spPr>
          <a:xfrm>
            <a:off x="6735467" y="977900"/>
            <a:ext cx="5037433" cy="4826000"/>
          </a:xfrm>
          <a:prstGeom prst="rect">
            <a:avLst/>
          </a:prstGeom>
        </p:spPr>
      </p:pic>
      <p:sp>
        <p:nvSpPr>
          <p:cNvPr id="21" name="Rectangle 2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4304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1020467" y="1397120"/>
            <a:ext cx="4707671" cy="1225650"/>
          </a:xfrm>
        </p:spPr>
        <p:txBody>
          <a:bodyPr anchor="b">
            <a:normAutofit/>
          </a:bodyPr>
          <a:lstStyle/>
          <a:p>
            <a:r>
              <a:rPr lang="en-US" sz="3800" b="1">
                <a:solidFill>
                  <a:schemeClr val="bg1"/>
                </a:solidFill>
              </a:rPr>
              <a:t>Trauma &amp; Age Groups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1020467" y="2891752"/>
            <a:ext cx="4707671" cy="2334517"/>
          </a:xfrm>
        </p:spPr>
        <p:txBody>
          <a:bodyPr>
            <a:normAutofit/>
          </a:bodyPr>
          <a:lstStyle/>
          <a:p>
            <a:r>
              <a:rPr lang="en-US" sz="1600" b="1">
                <a:solidFill>
                  <a:schemeClr val="bg1"/>
                </a:solidFill>
              </a:rPr>
              <a:t>Adolescents may display:</a:t>
            </a:r>
          </a:p>
          <a:p>
            <a:pPr lvl="1"/>
            <a:r>
              <a:rPr lang="en-US" sz="1600" b="1">
                <a:solidFill>
                  <a:schemeClr val="bg1"/>
                </a:solidFill>
              </a:rPr>
              <a:t>Depression</a:t>
            </a:r>
          </a:p>
          <a:p>
            <a:pPr lvl="1"/>
            <a:r>
              <a:rPr lang="en-US" sz="1600" b="1">
                <a:solidFill>
                  <a:schemeClr val="bg1"/>
                </a:solidFill>
              </a:rPr>
              <a:t>Social withdrawal</a:t>
            </a:r>
          </a:p>
          <a:p>
            <a:pPr lvl="1"/>
            <a:r>
              <a:rPr lang="en-US" sz="1600" b="1">
                <a:solidFill>
                  <a:schemeClr val="bg1"/>
                </a:solidFill>
              </a:rPr>
              <a:t>Rebellion</a:t>
            </a:r>
          </a:p>
          <a:p>
            <a:pPr lvl="1"/>
            <a:r>
              <a:rPr lang="en-US" sz="1600" b="1">
                <a:solidFill>
                  <a:schemeClr val="bg1"/>
                </a:solidFill>
              </a:rPr>
              <a:t>Increased risky activities such as sexual acting out</a:t>
            </a:r>
          </a:p>
          <a:p>
            <a:pPr lvl="1"/>
            <a:r>
              <a:rPr lang="en-US" sz="1600" b="1">
                <a:solidFill>
                  <a:schemeClr val="bg1"/>
                </a:solidFill>
              </a:rPr>
              <a:t>Wish for revenge </a:t>
            </a:r>
          </a:p>
          <a:p>
            <a:pPr lvl="1"/>
            <a:r>
              <a:rPr lang="en-US" sz="1600" b="1">
                <a:solidFill>
                  <a:schemeClr val="bg1"/>
                </a:solidFill>
              </a:rPr>
              <a:t>Sleep and eating disturbances</a:t>
            </a:r>
          </a:p>
        </p:txBody>
      </p:sp>
      <p:pic>
        <p:nvPicPr>
          <p:cNvPr id="5" name="Picture 4">
            <a:extLst>
              <a:ext uri="{FF2B5EF4-FFF2-40B4-BE49-F238E27FC236}">
                <a16:creationId xmlns:a16="http://schemas.microsoft.com/office/drawing/2014/main" id="{B64B672F-BEFF-4B49-8346-47204F383AEF}"/>
              </a:ext>
            </a:extLst>
          </p:cNvPr>
          <p:cNvPicPr>
            <a:picLocks noChangeAspect="1"/>
          </p:cNvPicPr>
          <p:nvPr/>
        </p:nvPicPr>
        <p:blipFill rotWithShape="1">
          <a:blip r:embed="rId2">
            <a:extLst>
              <a:ext uri="{28A0092B-C50C-407E-A947-70E740481C1C}">
                <a14:useLocalDpi xmlns:a14="http://schemas.microsoft.com/office/drawing/2010/main" val="0"/>
              </a:ext>
            </a:extLst>
          </a:blip>
          <a:srcRect l="13087" r="17454" b="2"/>
          <a:stretch/>
        </p:blipFill>
        <p:spPr>
          <a:xfrm>
            <a:off x="6735467" y="977900"/>
            <a:ext cx="5037433" cy="4826000"/>
          </a:xfrm>
          <a:prstGeom prst="rect">
            <a:avLst/>
          </a:prstGeom>
        </p:spPr>
      </p:pic>
      <p:sp>
        <p:nvSpPr>
          <p:cNvPr id="19" name="Rectangle 18">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2135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1020467" y="1397120"/>
            <a:ext cx="4707671" cy="1225650"/>
          </a:xfrm>
        </p:spPr>
        <p:txBody>
          <a:bodyPr anchor="b">
            <a:normAutofit/>
          </a:bodyPr>
          <a:lstStyle/>
          <a:p>
            <a:r>
              <a:rPr lang="en-US" sz="3800" b="1">
                <a:solidFill>
                  <a:schemeClr val="bg1"/>
                </a:solidFill>
              </a:rPr>
              <a:t>Trauma &amp; Age Groups</a:t>
            </a:r>
          </a:p>
        </p:txBody>
      </p: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1020467" y="2891752"/>
            <a:ext cx="4707671" cy="2334517"/>
          </a:xfrm>
        </p:spPr>
        <p:txBody>
          <a:bodyPr>
            <a:normAutofit/>
          </a:bodyPr>
          <a:lstStyle/>
          <a:p>
            <a:r>
              <a:rPr lang="en-US" sz="2000" b="1">
                <a:solidFill>
                  <a:schemeClr val="bg1"/>
                </a:solidFill>
              </a:rPr>
              <a:t>Adults may display: </a:t>
            </a:r>
          </a:p>
          <a:p>
            <a:pPr lvl="1"/>
            <a:r>
              <a:rPr lang="en-US" sz="2000" b="1">
                <a:solidFill>
                  <a:schemeClr val="bg1"/>
                </a:solidFill>
              </a:rPr>
              <a:t>Increased use of alcohol or drugs</a:t>
            </a:r>
          </a:p>
          <a:p>
            <a:pPr lvl="1"/>
            <a:r>
              <a:rPr lang="en-US" sz="2000" b="1">
                <a:solidFill>
                  <a:schemeClr val="bg1"/>
                </a:solidFill>
              </a:rPr>
              <a:t>Isolation or withdraw</a:t>
            </a:r>
          </a:p>
          <a:p>
            <a:pPr lvl="1"/>
            <a:r>
              <a:rPr lang="en-US" sz="2000" b="1">
                <a:solidFill>
                  <a:schemeClr val="bg1"/>
                </a:solidFill>
              </a:rPr>
              <a:t>Sleep problems</a:t>
            </a:r>
          </a:p>
          <a:p>
            <a:pPr lvl="1"/>
            <a:r>
              <a:rPr lang="en-US" sz="2000" b="1">
                <a:solidFill>
                  <a:schemeClr val="bg1"/>
                </a:solidFill>
              </a:rPr>
              <a:t>Increased agitation</a:t>
            </a:r>
          </a:p>
          <a:p>
            <a:pPr lvl="1"/>
            <a:r>
              <a:rPr lang="en-US" sz="2000" b="1">
                <a:solidFill>
                  <a:schemeClr val="bg1"/>
                </a:solidFill>
              </a:rPr>
              <a:t>Hypervigilance</a:t>
            </a:r>
          </a:p>
        </p:txBody>
      </p:sp>
      <p:pic>
        <p:nvPicPr>
          <p:cNvPr id="7" name="Picture 6">
            <a:extLst>
              <a:ext uri="{FF2B5EF4-FFF2-40B4-BE49-F238E27FC236}">
                <a16:creationId xmlns:a16="http://schemas.microsoft.com/office/drawing/2014/main" id="{3E2FEF29-9FC1-4C80-ADB8-C1D1A0E30BED}"/>
              </a:ext>
            </a:extLst>
          </p:cNvPr>
          <p:cNvPicPr>
            <a:picLocks noChangeAspect="1"/>
          </p:cNvPicPr>
          <p:nvPr/>
        </p:nvPicPr>
        <p:blipFill rotWithShape="1">
          <a:blip r:embed="rId2">
            <a:extLst>
              <a:ext uri="{28A0092B-C50C-407E-A947-70E740481C1C}">
                <a14:useLocalDpi xmlns:a14="http://schemas.microsoft.com/office/drawing/2010/main" val="0"/>
              </a:ext>
            </a:extLst>
          </a:blip>
          <a:srcRect r="32898"/>
          <a:stretch/>
        </p:blipFill>
        <p:spPr>
          <a:xfrm>
            <a:off x="6735467" y="977900"/>
            <a:ext cx="5037433" cy="4826000"/>
          </a:xfrm>
          <a:prstGeom prst="rect">
            <a:avLst/>
          </a:prstGeom>
        </p:spPr>
      </p:pic>
      <p:sp>
        <p:nvSpPr>
          <p:cNvPr id="21" name="Rectangle 20">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5769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B86B6B7-0880-49D6-BD19-6CB142B469BF}"/>
              </a:ext>
            </a:extLst>
          </p:cNvPr>
          <p:cNvSpPr>
            <a:spLocks noGrp="1"/>
          </p:cNvSpPr>
          <p:nvPr>
            <p:ph type="title"/>
          </p:nvPr>
        </p:nvSpPr>
        <p:spPr>
          <a:xfrm>
            <a:off x="838200" y="448721"/>
            <a:ext cx="4707671" cy="1225650"/>
          </a:xfrm>
        </p:spPr>
        <p:txBody>
          <a:bodyPr anchor="b">
            <a:normAutofit/>
          </a:bodyPr>
          <a:lstStyle/>
          <a:p>
            <a:r>
              <a:rPr lang="en-US" sz="3800" b="1">
                <a:solidFill>
                  <a:schemeClr val="bg1"/>
                </a:solidFill>
              </a:rPr>
              <a:t>Trauma &amp; Age Groups</a:t>
            </a:r>
          </a:p>
        </p:txBody>
      </p:sp>
      <p:cxnSp>
        <p:nvCxnSpPr>
          <p:cNvPr id="19" name="Straight Connector 18">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5B9166C-C992-400E-AD5E-263205E27BBF}"/>
              </a:ext>
            </a:extLst>
          </p:cNvPr>
          <p:cNvSpPr>
            <a:spLocks noGrp="1"/>
          </p:cNvSpPr>
          <p:nvPr>
            <p:ph idx="1"/>
          </p:nvPr>
        </p:nvSpPr>
        <p:spPr>
          <a:xfrm>
            <a:off x="897769" y="1909192"/>
            <a:ext cx="4586513" cy="3647710"/>
          </a:xfrm>
        </p:spPr>
        <p:txBody>
          <a:bodyPr>
            <a:normAutofit/>
          </a:bodyPr>
          <a:lstStyle/>
          <a:p>
            <a:r>
              <a:rPr lang="en-US" sz="2000" b="1">
                <a:solidFill>
                  <a:schemeClr val="bg1"/>
                </a:solidFill>
              </a:rPr>
              <a:t>Older adults may exhibit increased:</a:t>
            </a:r>
          </a:p>
          <a:p>
            <a:pPr lvl="1"/>
            <a:r>
              <a:rPr lang="en-US" sz="2000" b="1">
                <a:solidFill>
                  <a:schemeClr val="bg1"/>
                </a:solidFill>
              </a:rPr>
              <a:t>Worsening of chronic illnesses</a:t>
            </a:r>
          </a:p>
          <a:p>
            <a:pPr lvl="1"/>
            <a:r>
              <a:rPr lang="en-US" sz="2000" b="1">
                <a:solidFill>
                  <a:schemeClr val="bg1"/>
                </a:solidFill>
              </a:rPr>
              <a:t>Reluctance to leave home</a:t>
            </a:r>
          </a:p>
          <a:p>
            <a:pPr lvl="1"/>
            <a:r>
              <a:rPr lang="en-US" sz="2000" b="1">
                <a:solidFill>
                  <a:schemeClr val="bg1"/>
                </a:solidFill>
              </a:rPr>
              <a:t>Withdrawal</a:t>
            </a:r>
          </a:p>
          <a:p>
            <a:pPr lvl="1"/>
            <a:r>
              <a:rPr lang="en-US" sz="2000" b="1">
                <a:solidFill>
                  <a:schemeClr val="bg1"/>
                </a:solidFill>
              </a:rPr>
              <a:t>Isolation</a:t>
            </a:r>
          </a:p>
          <a:p>
            <a:pPr lvl="1"/>
            <a:r>
              <a:rPr lang="en-US" sz="2000" b="1">
                <a:solidFill>
                  <a:schemeClr val="bg1"/>
                </a:solidFill>
              </a:rPr>
              <a:t>Confusion</a:t>
            </a:r>
          </a:p>
          <a:p>
            <a:pPr lvl="1"/>
            <a:r>
              <a:rPr lang="en-US" sz="2000" b="1">
                <a:solidFill>
                  <a:schemeClr val="bg1"/>
                </a:solidFill>
              </a:rPr>
              <a:t>Depression</a:t>
            </a:r>
          </a:p>
          <a:p>
            <a:pPr lvl="1"/>
            <a:r>
              <a:rPr lang="en-US" sz="2000" b="1">
                <a:solidFill>
                  <a:schemeClr val="bg1"/>
                </a:solidFill>
              </a:rPr>
              <a:t>Fear</a:t>
            </a:r>
          </a:p>
        </p:txBody>
      </p:sp>
      <p:cxnSp>
        <p:nvCxnSpPr>
          <p:cNvPr id="21" name="Straight Connector 20">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9468902-37E9-4A4A-9AAE-7E41A7F1688B}"/>
              </a:ext>
            </a:extLst>
          </p:cNvPr>
          <p:cNvPicPr>
            <a:picLocks noChangeAspect="1"/>
          </p:cNvPicPr>
          <p:nvPr/>
        </p:nvPicPr>
        <p:blipFill rotWithShape="1">
          <a:blip r:embed="rId2">
            <a:extLst>
              <a:ext uri="{28A0092B-C50C-407E-A947-70E740481C1C}">
                <a14:useLocalDpi xmlns:a14="http://schemas.microsoft.com/office/drawing/2010/main" val="0"/>
              </a:ext>
            </a:extLst>
          </a:blip>
          <a:srcRect l="6421" r="3020" b="-1"/>
          <a:stretch/>
        </p:blipFill>
        <p:spPr>
          <a:xfrm>
            <a:off x="6525453" y="10"/>
            <a:ext cx="5666547" cy="6857990"/>
          </a:xfrm>
          <a:prstGeom prst="rect">
            <a:avLst/>
          </a:prstGeom>
        </p:spPr>
      </p:pic>
    </p:spTree>
    <p:extLst>
      <p:ext uri="{BB962C8B-B14F-4D97-AF65-F5344CB8AC3E}">
        <p14:creationId xmlns:p14="http://schemas.microsoft.com/office/powerpoint/2010/main" val="3733582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30" name="Rectangle 2"/>
          <p:cNvSpPr>
            <a:spLocks noGrp="1"/>
          </p:cNvSpPr>
          <p:nvPr>
            <p:ph type="title" idx="4294967295"/>
          </p:nvPr>
        </p:nvSpPr>
        <p:spPr>
          <a:xfrm>
            <a:off x="686834" y="1153572"/>
            <a:ext cx="3200400" cy="4461163"/>
          </a:xfrm>
        </p:spPr>
        <p:txBody>
          <a:bodyPr vert="horz" lIns="91440" tIns="45720" rIns="91440" bIns="45720" rtlCol="0" anchor="ctr">
            <a:normAutofit/>
          </a:bodyPr>
          <a:lstStyle/>
          <a:p>
            <a:pPr>
              <a:defRPr/>
            </a:pPr>
            <a:r>
              <a:rPr lang="en-US" b="1" kern="1200">
                <a:solidFill>
                  <a:srgbClr val="FFFFFF"/>
                </a:solidFill>
                <a:latin typeface="+mj-lt"/>
                <a:ea typeface="+mj-ea"/>
                <a:cs typeface="+mj-cs"/>
              </a:rPr>
              <a:t>Moin Rahmon</a:t>
            </a:r>
            <a:br>
              <a:rPr lang="en-US" b="1" kern="1200">
                <a:solidFill>
                  <a:srgbClr val="FFFFFF"/>
                </a:solidFill>
                <a:latin typeface="+mj-lt"/>
                <a:ea typeface="+mj-ea"/>
                <a:cs typeface="+mj-cs"/>
              </a:rPr>
            </a:br>
            <a:r>
              <a:rPr lang="en-US" b="1" kern="1200">
                <a:solidFill>
                  <a:srgbClr val="FFFFFF"/>
                </a:solidFill>
                <a:latin typeface="+mj-lt"/>
                <a:ea typeface="+mj-ea"/>
                <a:cs typeface="+mj-cs"/>
              </a:rPr>
              <a:t>Motorola Research Scientist </a:t>
            </a:r>
          </a:p>
        </p:txBody>
      </p:sp>
      <p:sp>
        <p:nvSpPr>
          <p:cNvPr id="139" name="Arc 13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5780" name="Rectangle 3"/>
          <p:cNvSpPr>
            <a:spLocks noGrp="1"/>
          </p:cNvSpPr>
          <p:nvPr>
            <p:ph type="body" idx="4294967295"/>
          </p:nvPr>
        </p:nvSpPr>
        <p:spPr>
          <a:xfrm>
            <a:off x="4447308" y="591344"/>
            <a:ext cx="6906491" cy="5585619"/>
          </a:xfrm>
        </p:spPr>
        <p:txBody>
          <a:bodyPr vert="horz" lIns="91440" tIns="45720" rIns="91440" bIns="45720" rtlCol="0" anchor="ctr">
            <a:normAutofit/>
          </a:bodyPr>
          <a:lstStyle/>
          <a:p>
            <a:r>
              <a:rPr lang="en-US" altLang="en-US" b="1" dirty="0"/>
              <a:t>Most people would probably be surprised to discover that they might find it difficult to form coherent sentences or even to speak at all when under stress.  </a:t>
            </a:r>
          </a:p>
        </p:txBody>
      </p:sp>
      <p:sp>
        <p:nvSpPr>
          <p:cNvPr id="75778" name="Slide Number Placeholder 3"/>
          <p:cNvSpPr>
            <a:spLocks noGrp="1"/>
          </p:cNvSpPr>
          <p:nvPr>
            <p:ph type="sldNum" sz="quarter" idx="12"/>
          </p:nvPr>
        </p:nvSpPr>
        <p:spPr>
          <a:xfrm>
            <a:off x="9541564" y="6356350"/>
            <a:ext cx="181223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E8F8D78E-F202-46D3-92B0-6DBB7A29D738}" type="slidenum">
              <a:rPr lang="en-US" altLang="en-US" sz="1200">
                <a:solidFill>
                  <a:schemeClr val="tx1">
                    <a:tint val="75000"/>
                  </a:schemeClr>
                </a:solidFill>
                <a:latin typeface="+mn-lt"/>
              </a:rPr>
              <a:pPr eaLnBrk="1" hangingPunct="1">
                <a:spcBef>
                  <a:spcPct val="0"/>
                </a:spcBef>
                <a:spcAft>
                  <a:spcPts val="600"/>
                </a:spcAft>
                <a:buFontTx/>
                <a:buNone/>
              </a:pPr>
              <a:t>6</a:t>
            </a:fld>
            <a:endParaRPr lang="en-US" altLang="en-US" sz="1200">
              <a:solidFill>
                <a:schemeClr val="tx1">
                  <a:tint val="75000"/>
                </a:schemeClr>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6585882" y="4267832"/>
            <a:ext cx="4805996" cy="1401448"/>
          </a:xfrm>
        </p:spPr>
        <p:txBody>
          <a:bodyPr vert="horz" lIns="91440" tIns="45720" rIns="91440" bIns="45720" rtlCol="0" anchor="t">
            <a:normAutofit/>
          </a:bodyPr>
          <a:lstStyle/>
          <a:p>
            <a:r>
              <a:rPr lang="en-US" b="1">
                <a:solidFill>
                  <a:srgbClr val="000000"/>
                </a:solidFill>
              </a:rPr>
              <a:t>Questions ?</a:t>
            </a:r>
          </a:p>
        </p:txBody>
      </p:sp>
      <p:sp>
        <p:nvSpPr>
          <p:cNvPr id="2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Logo&#10;&#10;Description automatically generated"/>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ackgroundRemoval t="4517" b="89916" l="1462" r="94231"/>
                    </a14:imgEffect>
                  </a14:imgLayer>
                </a14:imgProps>
              </a:ext>
              <a:ext uri="{28A0092B-C50C-407E-A947-70E740481C1C}">
                <a14:useLocalDpi xmlns:a14="http://schemas.microsoft.com/office/drawing/2010/main" val="0"/>
              </a:ext>
            </a:extLst>
          </a:blip>
          <a:srcRect l="20202" r="16143" b="-2"/>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Slide Number Placeholder 1"/>
          <p:cNvSpPr>
            <a:spLocks noGrp="1"/>
          </p:cNvSpPr>
          <p:nvPr>
            <p:ph type="sldNum" sz="quarter" idx="12"/>
          </p:nvPr>
        </p:nvSpPr>
        <p:spPr>
          <a:xfrm>
            <a:off x="10825930" y="6223702"/>
            <a:ext cx="570728" cy="314067"/>
          </a:xfrm>
        </p:spPr>
        <p:txBody>
          <a:bodyPr vert="horz" lIns="91440" tIns="45720" rIns="91440" bIns="45720" rtlCol="0" anchor="ctr">
            <a:normAutofit/>
          </a:bodyPr>
          <a:lstStyle/>
          <a:p>
            <a:pPr>
              <a:spcAft>
                <a:spcPts val="600"/>
              </a:spcAft>
              <a:defRPr/>
            </a:pPr>
            <a:fld id="{5B006AF9-EABC-4B46-8564-54EB9FD6CC5A}" type="slidenum">
              <a:rPr lang="en-US" sz="1100">
                <a:solidFill>
                  <a:srgbClr val="898989"/>
                </a:solidFill>
                <a:latin typeface="Calibri" panose="020F0502020204030204"/>
              </a:rPr>
              <a:pPr>
                <a:spcAft>
                  <a:spcPts val="600"/>
                </a:spcAft>
                <a:defRPr/>
              </a:pPr>
              <a:t>60</a:t>
            </a:fld>
            <a:endParaRPr lang="en-US" sz="1100">
              <a:solidFill>
                <a:srgbClr val="898989"/>
              </a:solidFill>
              <a:latin typeface="Calibri" panose="020F0502020204030204"/>
            </a:endParaRPr>
          </a:p>
        </p:txBody>
      </p:sp>
    </p:spTree>
    <p:extLst>
      <p:ext uri="{BB962C8B-B14F-4D97-AF65-F5344CB8AC3E}">
        <p14:creationId xmlns:p14="http://schemas.microsoft.com/office/powerpoint/2010/main" val="401370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0"/>
                                        </p:tgtEl>
                                        <p:attrNameLst>
                                          <p:attrName>style.visibility</p:attrName>
                                        </p:attrNameLst>
                                      </p:cBhvr>
                                      <p:to>
                                        <p:strVal val="visible"/>
                                      </p:to>
                                    </p:set>
                                    <p:animEffect transition="in" filter="fade">
                                      <p:cBhvr>
                                        <p:cTn id="13" dur="7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2B0692-59AA-46BD-B151-2B7D8A559B88}"/>
              </a:ext>
            </a:extLst>
          </p:cNvPr>
          <p:cNvSpPr/>
          <p:nvPr/>
        </p:nvSpPr>
        <p:spPr>
          <a:xfrm>
            <a:off x="7464614" y="1783959"/>
            <a:ext cx="4087306" cy="2889114"/>
          </a:xfrm>
          <a:prstGeom prst="rect">
            <a:avLst/>
          </a:prstGeom>
        </p:spPr>
        <p:style>
          <a:lnRef idx="1">
            <a:schemeClr val="accent2"/>
          </a:lnRef>
          <a:fillRef idx="3">
            <a:schemeClr val="accent2"/>
          </a:fillRef>
          <a:effectRef idx="2">
            <a:schemeClr val="accent2"/>
          </a:effectRef>
          <a:fontRef idx="minor">
            <a:schemeClr val="lt1"/>
          </a:fontRef>
        </p:style>
        <p:txBody>
          <a:bodyPr vert="horz" lIns="91440" tIns="45720" rIns="91440" bIns="45720" rtlCol="0" anchor="b">
            <a:normAutofit/>
          </a:bodyPr>
          <a:lstStyle/>
          <a:p>
            <a:pPr>
              <a:lnSpc>
                <a:spcPct val="90000"/>
              </a:lnSpc>
              <a:spcBef>
                <a:spcPct val="0"/>
              </a:spcBef>
              <a:spcAft>
                <a:spcPts val="600"/>
              </a:spcAft>
            </a:pPr>
            <a:r>
              <a:rPr lang="en-US" altLang="en-US" sz="3000" b="1">
                <a:solidFill>
                  <a:schemeClr val="tx1"/>
                </a:solidFill>
                <a:latin typeface="+mj-lt"/>
                <a:ea typeface="+mj-ea"/>
                <a:cs typeface="+mj-cs"/>
              </a:rPr>
              <a:t>People might be a little offended to know that their thought patterns under stress likely resemble a reptile’s more than a human’s.</a:t>
            </a:r>
            <a:endParaRPr lang="en-US" sz="3000">
              <a:solidFill>
                <a:schemeClr val="tx1"/>
              </a:solidFill>
              <a:latin typeface="+mj-lt"/>
              <a:ea typeface="+mj-ea"/>
              <a:cs typeface="+mj-cs"/>
            </a:endParaRPr>
          </a:p>
        </p:txBody>
      </p:sp>
      <p:sp>
        <p:nvSpPr>
          <p:cNvPr id="17"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a:extLst>
              <a:ext uri="{FF2B5EF4-FFF2-40B4-BE49-F238E27FC236}">
                <a16:creationId xmlns:a16="http://schemas.microsoft.com/office/drawing/2014/main" id="{E37B3690-BF18-4424-940B-5D58DE92DA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3" r="29214"/>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C9FFDED-3ED0-46A9-9E49-ED44FED22F04}"/>
              </a:ext>
            </a:extLst>
          </p:cNvPr>
          <p:cNvSpPr>
            <a:spLocks noGrp="1"/>
          </p:cNvSpPr>
          <p:nvPr>
            <p:ph type="sldNum" sz="quarter" idx="12"/>
          </p:nvPr>
        </p:nvSpPr>
        <p:spPr>
          <a:xfrm>
            <a:off x="11003280" y="603504"/>
            <a:ext cx="548640" cy="548640"/>
          </a:xfrm>
          <a:prstGeom prst="ellipse">
            <a:avLst/>
          </a:prstGeom>
          <a:solidFill>
            <a:srgbClr val="7F7F7F"/>
          </a:solidFill>
        </p:spPr>
        <p:txBody>
          <a:bodyPr vert="horz" lIns="91440" tIns="45720" rIns="91440" bIns="45720" rtlCol="0" anchor="ctr">
            <a:normAutofit/>
          </a:bodyPr>
          <a:lstStyle/>
          <a:p>
            <a:pPr algn="ctr">
              <a:spcAft>
                <a:spcPts val="600"/>
              </a:spcAft>
              <a:defRPr/>
            </a:pPr>
            <a:fld id="{5B006AF9-EABC-4B46-8564-54EB9FD6CC5A}" type="slidenum">
              <a:rPr lang="en-US" sz="1500">
                <a:solidFill>
                  <a:srgbClr val="FFFFFF"/>
                </a:solidFill>
                <a:latin typeface="Calibri" panose="020F0502020204030204"/>
              </a:rPr>
              <a:pPr algn="ctr">
                <a:spcAft>
                  <a:spcPts val="600"/>
                </a:spcAft>
                <a:defRPr/>
              </a:pPr>
              <a:t>7</a:t>
            </a:fld>
            <a:endParaRPr lang="en-US" sz="1500">
              <a:solidFill>
                <a:srgbClr val="FFFFFF"/>
              </a:solidFill>
              <a:latin typeface="Calibri" panose="020F0502020204030204"/>
            </a:endParaRPr>
          </a:p>
        </p:txBody>
      </p:sp>
    </p:spTree>
    <p:extLst>
      <p:ext uri="{BB962C8B-B14F-4D97-AF65-F5344CB8AC3E}">
        <p14:creationId xmlns:p14="http://schemas.microsoft.com/office/powerpoint/2010/main" val="133873631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92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70" name="Rectangle 5"/>
          <p:cNvSpPr>
            <a:spLocks noGrp="1" noChangeArrowheads="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altLang="en-US" sz="2600" b="1" kern="1200">
                <a:solidFill>
                  <a:srgbClr val="FFFFFF"/>
                </a:solidFill>
                <a:latin typeface="+mj-lt"/>
                <a:ea typeface="+mj-ea"/>
                <a:cs typeface="+mj-cs"/>
              </a:rPr>
              <a:t>Newsman &amp; Snake</a:t>
            </a:r>
          </a:p>
        </p:txBody>
      </p:sp>
      <p:pic>
        <p:nvPicPr>
          <p:cNvPr id="4" name="LIZARD.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45375" y="961812"/>
            <a:ext cx="6574649" cy="4930987"/>
          </a:xfrm>
          <a:prstGeom prst="rect">
            <a:avLst/>
          </a:prstGeom>
        </p:spPr>
      </p:pic>
      <p:sp>
        <p:nvSpPr>
          <p:cNvPr id="58371" name="Slide Number Placeholder 3"/>
          <p:cNvSpPr>
            <a:spLocks noGrp="1"/>
          </p:cNvSpPr>
          <p:nvPr>
            <p:ph type="sldNum" sz="quarter" idx="12"/>
          </p:nvPr>
        </p:nvSpPr>
        <p:spPr>
          <a:xfrm>
            <a:off x="11310257" y="6356350"/>
            <a:ext cx="56000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None/>
            </a:pPr>
            <a:fld id="{EB0DF19F-C04F-4542-A408-FFB4B554CD87}" type="slidenum">
              <a:rPr lang="en-US" altLang="en-US" sz="1200">
                <a:solidFill>
                  <a:srgbClr val="898989"/>
                </a:solidFill>
                <a:latin typeface="+mn-lt"/>
              </a:rPr>
              <a:pPr eaLnBrk="1" hangingPunct="1">
                <a:spcBef>
                  <a:spcPct val="0"/>
                </a:spcBef>
                <a:spcAft>
                  <a:spcPts val="600"/>
                </a:spcAft>
                <a:buNone/>
              </a:pPr>
              <a:t>8</a:t>
            </a:fld>
            <a:endParaRPr lang="en-US" altLang="en-US" sz="1200">
              <a:solidFill>
                <a:srgbClr val="898989"/>
              </a:solidFill>
              <a:latin typeface="+mn-lt"/>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1923" name="Rectangle 2"/>
          <p:cNvSpPr>
            <a:spLocks noGrp="1"/>
          </p:cNvSpPr>
          <p:nvPr>
            <p:ph type="title" idx="4294967295"/>
          </p:nvPr>
        </p:nvSpPr>
        <p:spPr>
          <a:xfrm>
            <a:off x="609601" y="4385066"/>
            <a:ext cx="10923638" cy="1317643"/>
          </a:xfrm>
        </p:spPr>
        <p:txBody>
          <a:bodyPr vert="horz" lIns="91440" tIns="45720" rIns="91440" bIns="45720" rtlCol="0" anchor="b">
            <a:normAutofit/>
          </a:bodyPr>
          <a:lstStyle/>
          <a:p>
            <a:r>
              <a:rPr lang="en-US" altLang="en-US" sz="6000" b="1" kern="1200">
                <a:solidFill>
                  <a:schemeClr val="tx1"/>
                </a:solidFill>
                <a:latin typeface="+mj-lt"/>
                <a:ea typeface="+mj-ea"/>
                <a:cs typeface="+mj-cs"/>
              </a:rPr>
              <a:t>High Road or Low Road</a:t>
            </a:r>
          </a:p>
        </p:txBody>
      </p:sp>
      <p:pic>
        <p:nvPicPr>
          <p:cNvPr id="81926" name="Picture 6" descr="dsc_04111"/>
          <p:cNvPicPr>
            <a:picLocks noChangeAspect="1" noChangeArrowheads="1"/>
          </p:cNvPicPr>
          <p:nvPr/>
        </p:nvPicPr>
        <p:blipFill rotWithShape="1">
          <a:blip r:embed="rId2">
            <a:extLst>
              <a:ext uri="{28A0092B-C50C-407E-A947-70E740481C1C}">
                <a14:useLocalDpi xmlns:a14="http://schemas.microsoft.com/office/drawing/2010/main" val="0"/>
              </a:ext>
            </a:extLst>
          </a:blip>
          <a:srcRect l="16307" r="191" b="-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5" descr="Brain"/>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r="26" b="-3"/>
          <a:stretch/>
        </p:blipFill>
        <p:spPr>
          <a:xfrm>
            <a:off x="6095999" y="-681"/>
            <a:ext cx="6096001" cy="4253215"/>
          </a:xfrm>
          <a:prstGeom prst="rect">
            <a:avLst/>
          </a:prstGeom>
        </p:spPr>
      </p:pic>
      <p:cxnSp>
        <p:nvCxnSpPr>
          <p:cNvPr id="139" name="Straight Connector 13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1922" name="Slide Number Placeholder 3"/>
          <p:cNvSpPr>
            <a:spLocks noGrp="1"/>
          </p:cNvSpPr>
          <p:nvPr>
            <p:ph type="sldNum" sz="quarter" idx="12"/>
          </p:nvPr>
        </p:nvSpPr>
        <p:spPr>
          <a:xfrm>
            <a:off x="10739336" y="6356350"/>
            <a:ext cx="61446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spcAft>
                <a:spcPts val="600"/>
              </a:spcAft>
              <a:buFontTx/>
              <a:buNone/>
            </a:pPr>
            <a:fld id="{639ECE88-87E8-4767-85D7-50DC9A7DA9EF}" type="slidenum">
              <a:rPr lang="en-US" altLang="en-US" sz="1200">
                <a:latin typeface="+mn-lt"/>
              </a:rPr>
              <a:pPr eaLnBrk="1" hangingPunct="1">
                <a:spcBef>
                  <a:spcPct val="0"/>
                </a:spcBef>
                <a:spcAft>
                  <a:spcPts val="600"/>
                </a:spcAft>
                <a:buFontTx/>
                <a:buNone/>
              </a:pPr>
              <a:t>9</a:t>
            </a:fld>
            <a:endParaRPr lang="en-US" altLang="en-US" sz="1200">
              <a:latin typeface="+mn-lt"/>
            </a:endParaRPr>
          </a:p>
        </p:txBody>
      </p:sp>
    </p:spTree>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2212</Words>
  <Application>Microsoft Office PowerPoint</Application>
  <PresentationFormat>Widescreen</PresentationFormat>
  <Paragraphs>342</Paragraphs>
  <Slides>60</Slides>
  <Notes>10</Notes>
  <HiddenSlides>7</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Times</vt:lpstr>
      <vt:lpstr>Times New Roman</vt:lpstr>
      <vt:lpstr>Office Theme</vt:lpstr>
      <vt:lpstr>Effects of Trauma</vt:lpstr>
      <vt:lpstr>The Effects of Survival Stress  on Performance</vt:lpstr>
      <vt:lpstr>The Effects of Survival Stress  on Performance</vt:lpstr>
      <vt:lpstr>Effect of Survival Stress</vt:lpstr>
      <vt:lpstr>Domestic Violence Victim  Kills Abuser</vt:lpstr>
      <vt:lpstr>Moin Rahmon Motorola Research Scientist </vt:lpstr>
      <vt:lpstr>PowerPoint Presentation</vt:lpstr>
      <vt:lpstr>Newsman &amp; Snake</vt:lpstr>
      <vt:lpstr>High Road or Low Road</vt:lpstr>
      <vt:lpstr>What Happens To Us Physiologically?</vt:lpstr>
      <vt:lpstr>Some sense become dominant and some senses are diminished. </vt:lpstr>
      <vt:lpstr>Reactions vary dependent on the person.</vt:lpstr>
      <vt:lpstr>Auditory Exclusion</vt:lpstr>
      <vt:lpstr>PowerPoint Presentation</vt:lpstr>
      <vt:lpstr>Tunnel Vision</vt:lpstr>
      <vt:lpstr>Tunnel Vision</vt:lpstr>
      <vt:lpstr>PowerPoint Presentation</vt:lpstr>
      <vt:lpstr>How does fear  affect our memory?</vt:lpstr>
      <vt:lpstr>Why do traumatized victims behave the way they do?</vt:lpstr>
      <vt:lpstr>Officer Involved Shooting</vt:lpstr>
      <vt:lpstr>Bill Lewinski, PhD.  Force Science Director</vt:lpstr>
      <vt:lpstr>PowerPoint Presentation</vt:lpstr>
      <vt:lpstr>Officer Involved Shooting</vt:lpstr>
      <vt:lpstr>Alexi Artwhol, PhD., Behavioral Scientist</vt:lpstr>
      <vt:lpstr>Alexi Artwhol, PhD., Behavioral Scientist</vt:lpstr>
      <vt:lpstr>PowerPoint Presentation</vt:lpstr>
      <vt:lpstr>Sexual Assault</vt:lpstr>
      <vt:lpstr>Alexi Artwhol, PhD., Behavioral Scientist</vt:lpstr>
      <vt:lpstr>What is a common police practice when interviewing the victim of a crime?</vt:lpstr>
      <vt:lpstr>Bill Lewinski, PhD.  Force Science Director</vt:lpstr>
      <vt:lpstr>Video Awareness test</vt:lpstr>
      <vt:lpstr>Funnel of Concentration1</vt:lpstr>
      <vt:lpstr>PowerPoint Presentation</vt:lpstr>
      <vt:lpstr>Funnel of Concentration2</vt:lpstr>
      <vt:lpstr>If you don’t remember anything from this presentation, remember…</vt:lpstr>
      <vt:lpstr>GIVE TIME TO DEFRAG!!</vt:lpstr>
      <vt:lpstr>Behavioral</vt:lpstr>
      <vt:lpstr>Reactions to Trauma</vt:lpstr>
      <vt:lpstr>Reactions to Trauma</vt:lpstr>
      <vt:lpstr>Avoidance</vt:lpstr>
      <vt:lpstr>Numbing </vt:lpstr>
      <vt:lpstr>Compulsive Behavior</vt:lpstr>
      <vt:lpstr>Impulsive Behavioral</vt:lpstr>
      <vt:lpstr>Learned Helplessness</vt:lpstr>
      <vt:lpstr>Self-injury</vt:lpstr>
      <vt:lpstr>Physical</vt:lpstr>
      <vt:lpstr>Somatization</vt:lpstr>
      <vt:lpstr>Hyperarousal</vt:lpstr>
      <vt:lpstr>Hyperarousal</vt:lpstr>
      <vt:lpstr>Sleep Disturbances</vt:lpstr>
      <vt:lpstr>Cognitive</vt:lpstr>
      <vt:lpstr>Feeling Different</vt:lpstr>
      <vt:lpstr>Feeling Different</vt:lpstr>
      <vt:lpstr>Feeling Different</vt:lpstr>
      <vt:lpstr>Triggers</vt:lpstr>
      <vt:lpstr>Flashbacks</vt:lpstr>
      <vt:lpstr>Trauma &amp; Age Groups</vt:lpstr>
      <vt:lpstr>Trauma &amp; Age Groups</vt:lpstr>
      <vt:lpstr>Trauma &amp; Age Groups</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Trauma</dc:title>
  <dc:creator>Patrick Swanton</dc:creator>
  <cp:lastModifiedBy>Patrick Swanton</cp:lastModifiedBy>
  <cp:revision>14</cp:revision>
  <dcterms:created xsi:type="dcterms:W3CDTF">2020-09-27T16:49:34Z</dcterms:created>
  <dcterms:modified xsi:type="dcterms:W3CDTF">2022-10-17T21:36:43Z</dcterms:modified>
</cp:coreProperties>
</file>