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60"/>
  </p:notesMasterIdLst>
  <p:handoutMasterIdLst>
    <p:handoutMasterId r:id="rId61"/>
  </p:handoutMasterIdLst>
  <p:sldIdLst>
    <p:sldId id="256" r:id="rId2"/>
    <p:sldId id="258" r:id="rId3"/>
    <p:sldId id="489" r:id="rId4"/>
    <p:sldId id="269" r:id="rId5"/>
    <p:sldId id="377" r:id="rId6"/>
    <p:sldId id="273" r:id="rId7"/>
    <p:sldId id="277" r:id="rId8"/>
    <p:sldId id="427" r:id="rId9"/>
    <p:sldId id="506" r:id="rId10"/>
    <p:sldId id="494" r:id="rId11"/>
    <p:sldId id="495" r:id="rId12"/>
    <p:sldId id="496" r:id="rId13"/>
    <p:sldId id="497" r:id="rId14"/>
    <p:sldId id="498" r:id="rId15"/>
    <p:sldId id="493" r:id="rId16"/>
    <p:sldId id="492" r:id="rId17"/>
    <p:sldId id="487" r:id="rId18"/>
    <p:sldId id="491" r:id="rId19"/>
    <p:sldId id="279" r:id="rId20"/>
    <p:sldId id="401" r:id="rId21"/>
    <p:sldId id="490" r:id="rId22"/>
    <p:sldId id="280" r:id="rId23"/>
    <p:sldId id="505" r:id="rId24"/>
    <p:sldId id="503" r:id="rId25"/>
    <p:sldId id="325" r:id="rId26"/>
    <p:sldId id="379" r:id="rId27"/>
    <p:sldId id="374" r:id="rId28"/>
    <p:sldId id="285" r:id="rId29"/>
    <p:sldId id="488" r:id="rId30"/>
    <p:sldId id="286" r:id="rId31"/>
    <p:sldId id="287" r:id="rId32"/>
    <p:sldId id="288" r:id="rId33"/>
    <p:sldId id="290" r:id="rId34"/>
    <p:sldId id="380" r:id="rId35"/>
    <p:sldId id="375" r:id="rId36"/>
    <p:sldId id="292" r:id="rId37"/>
    <p:sldId id="502" r:id="rId38"/>
    <p:sldId id="293" r:id="rId39"/>
    <p:sldId id="500" r:id="rId40"/>
    <p:sldId id="501" r:id="rId41"/>
    <p:sldId id="294" r:id="rId42"/>
    <p:sldId id="295" r:id="rId43"/>
    <p:sldId id="296" r:id="rId44"/>
    <p:sldId id="297" r:id="rId45"/>
    <p:sldId id="298" r:id="rId46"/>
    <p:sldId id="299" r:id="rId47"/>
    <p:sldId id="323" r:id="rId48"/>
    <p:sldId id="397" r:id="rId49"/>
    <p:sldId id="301" r:id="rId50"/>
    <p:sldId id="396" r:id="rId51"/>
    <p:sldId id="303" r:id="rId52"/>
    <p:sldId id="317" r:id="rId53"/>
    <p:sldId id="510" r:id="rId54"/>
    <p:sldId id="511" r:id="rId55"/>
    <p:sldId id="512" r:id="rId56"/>
    <p:sldId id="426" r:id="rId57"/>
    <p:sldId id="499" r:id="rId58"/>
    <p:sldId id="399" r:id="rId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03" autoAdjust="0"/>
    <p:restoredTop sz="92178" autoAdjust="0"/>
  </p:normalViewPr>
  <p:slideViewPr>
    <p:cSldViewPr>
      <p:cViewPr varScale="1">
        <p:scale>
          <a:sx n="66" d="100"/>
          <a:sy n="66" d="100"/>
        </p:scale>
        <p:origin x="354" y="72"/>
      </p:cViewPr>
      <p:guideLst>
        <p:guide orient="horz" pos="2160"/>
        <p:guide pos="2880"/>
      </p:guideLst>
    </p:cSldViewPr>
  </p:slideViewPr>
  <p:outlineViewPr>
    <p:cViewPr>
      <p:scale>
        <a:sx n="33" d="100"/>
        <a:sy n="33" d="100"/>
      </p:scale>
      <p:origin x="0" y="17126"/>
    </p:cViewPr>
    <p:sldLst>
      <p:sld r:id="rId1" collapse="1"/>
      <p:sld r:id="rId2" collapse="1"/>
    </p:sldLst>
  </p:outlineViewPr>
  <p:notesTextViewPr>
    <p:cViewPr>
      <p:scale>
        <a:sx n="100" d="100"/>
        <a:sy n="100" d="100"/>
      </p:scale>
      <p:origin x="0" y="0"/>
    </p:cViewPr>
  </p:notesTextViewPr>
  <p:sorterViewPr>
    <p:cViewPr varScale="1">
      <p:scale>
        <a:sx n="1" d="1"/>
        <a:sy n="1" d="1"/>
      </p:scale>
      <p:origin x="0" y="-6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slide" Target="slides/slide47.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4" Type="http://schemas.openxmlformats.org/officeDocument/2006/relationships/image" Target="../media/image10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svg"/><Relationship Id="rId1" Type="http://schemas.openxmlformats.org/officeDocument/2006/relationships/image" Target="../media/image10.png"/><Relationship Id="rId6" Type="http://schemas.openxmlformats.org/officeDocument/2006/relationships/image" Target="../media/image7.svg"/><Relationship Id="rId5" Type="http://schemas.openxmlformats.org/officeDocument/2006/relationships/image" Target="../media/image1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48.svg"/><Relationship Id="rId1" Type="http://schemas.openxmlformats.org/officeDocument/2006/relationships/image" Target="../media/image57.png"/><Relationship Id="rId6" Type="http://schemas.openxmlformats.org/officeDocument/2006/relationships/image" Target="../media/image52.svg"/><Relationship Id="rId5" Type="http://schemas.openxmlformats.org/officeDocument/2006/relationships/image" Target="../media/image59.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6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64.svg"/><Relationship Id="rId1" Type="http://schemas.openxmlformats.org/officeDocument/2006/relationships/image" Target="../media/image71.png"/><Relationship Id="rId6" Type="http://schemas.openxmlformats.org/officeDocument/2006/relationships/image" Target="../media/image68.svg"/><Relationship Id="rId5" Type="http://schemas.openxmlformats.org/officeDocument/2006/relationships/image" Target="../media/image73.png"/><Relationship Id="rId4" Type="http://schemas.openxmlformats.org/officeDocument/2006/relationships/image" Target="../media/image6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svg"/><Relationship Id="rId1" Type="http://schemas.openxmlformats.org/officeDocument/2006/relationships/image" Target="../media/image105.png"/><Relationship Id="rId4" Type="http://schemas.openxmlformats.org/officeDocument/2006/relationships/image" Target="../media/image10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0808BF-0005-45E9-BF97-DE0ACFA777B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934E5C-C308-4361-A67A-77D3527F49BE}">
      <dgm:prSet/>
      <dgm:spPr/>
      <dgm:t>
        <a:bodyPr/>
        <a:lstStyle/>
        <a:p>
          <a:r>
            <a:rPr lang="en-US" b="1"/>
            <a:t>Define animal abuse. </a:t>
          </a:r>
          <a:endParaRPr lang="en-US"/>
        </a:p>
      </dgm:t>
    </dgm:pt>
    <dgm:pt modelId="{8A443C88-A627-4943-B2B0-55E9BA073BC7}" type="parTrans" cxnId="{B02B7FD2-1EE1-4745-8215-B3C11B102F58}">
      <dgm:prSet/>
      <dgm:spPr/>
      <dgm:t>
        <a:bodyPr/>
        <a:lstStyle/>
        <a:p>
          <a:endParaRPr lang="en-US"/>
        </a:p>
      </dgm:t>
    </dgm:pt>
    <dgm:pt modelId="{EA1F0A85-F251-42E2-94CE-B0B3538ABF3A}" type="sibTrans" cxnId="{B02B7FD2-1EE1-4745-8215-B3C11B102F58}">
      <dgm:prSet/>
      <dgm:spPr/>
      <dgm:t>
        <a:bodyPr/>
        <a:lstStyle/>
        <a:p>
          <a:endParaRPr lang="en-US"/>
        </a:p>
      </dgm:t>
    </dgm:pt>
    <dgm:pt modelId="{9A4AEFD0-7CDE-4471-BD7A-73264D99A4EF}">
      <dgm:prSet/>
      <dgm:spPr/>
      <dgm:t>
        <a:bodyPr/>
        <a:lstStyle/>
        <a:p>
          <a:r>
            <a:rPr lang="en-US" b="1"/>
            <a:t>List the forms of animal abuse. </a:t>
          </a:r>
          <a:endParaRPr lang="en-US"/>
        </a:p>
      </dgm:t>
    </dgm:pt>
    <dgm:pt modelId="{2ADC6E61-F6BF-46EC-B121-A7657C01E8F8}" type="parTrans" cxnId="{45475438-AECE-43E8-884E-6EB8D101C0CA}">
      <dgm:prSet/>
      <dgm:spPr/>
      <dgm:t>
        <a:bodyPr/>
        <a:lstStyle/>
        <a:p>
          <a:endParaRPr lang="en-US"/>
        </a:p>
      </dgm:t>
    </dgm:pt>
    <dgm:pt modelId="{5490D646-E1CA-43A0-ACDA-5E40DDE4BEA7}" type="sibTrans" cxnId="{45475438-AECE-43E8-884E-6EB8D101C0CA}">
      <dgm:prSet/>
      <dgm:spPr/>
      <dgm:t>
        <a:bodyPr/>
        <a:lstStyle/>
        <a:p>
          <a:endParaRPr lang="en-US"/>
        </a:p>
      </dgm:t>
    </dgm:pt>
    <dgm:pt modelId="{9D6903DF-1FA3-4FF8-9719-9E187D298BDC}">
      <dgm:prSet/>
      <dgm:spPr/>
      <dgm:t>
        <a:bodyPr/>
        <a:lstStyle/>
        <a:p>
          <a:r>
            <a:rPr lang="en-US" b="1"/>
            <a:t>List the common characteristics of animal abuse &amp; human victimization.</a:t>
          </a:r>
          <a:endParaRPr lang="en-US"/>
        </a:p>
      </dgm:t>
    </dgm:pt>
    <dgm:pt modelId="{DEDA74DE-1E5F-4D08-9115-988D3ADB4CEA}" type="parTrans" cxnId="{3246966F-1225-418D-82B0-73AF25C12DC6}">
      <dgm:prSet/>
      <dgm:spPr/>
      <dgm:t>
        <a:bodyPr/>
        <a:lstStyle/>
        <a:p>
          <a:endParaRPr lang="en-US"/>
        </a:p>
      </dgm:t>
    </dgm:pt>
    <dgm:pt modelId="{F1342DD3-0E7F-499E-9043-42AECA8C9409}" type="sibTrans" cxnId="{3246966F-1225-418D-82B0-73AF25C12DC6}">
      <dgm:prSet/>
      <dgm:spPr/>
      <dgm:t>
        <a:bodyPr/>
        <a:lstStyle/>
        <a:p>
          <a:endParaRPr lang="en-US"/>
        </a:p>
      </dgm:t>
    </dgm:pt>
    <dgm:pt modelId="{81C71C17-82E8-4E6B-9F15-8B982A5B3FB3}">
      <dgm:prSet/>
      <dgm:spPr/>
      <dgm:t>
        <a:bodyPr/>
        <a:lstStyle/>
        <a:p>
          <a:r>
            <a:rPr lang="en-US" b="1"/>
            <a:t>List the reasons why people are cruel to animals. </a:t>
          </a:r>
          <a:endParaRPr lang="en-US"/>
        </a:p>
      </dgm:t>
    </dgm:pt>
    <dgm:pt modelId="{5F8AF237-B438-48B0-8BE3-9379FA24B5E2}" type="parTrans" cxnId="{24549FB3-3AD8-4C86-9ED8-A54389C4119C}">
      <dgm:prSet/>
      <dgm:spPr/>
      <dgm:t>
        <a:bodyPr/>
        <a:lstStyle/>
        <a:p>
          <a:endParaRPr lang="en-US"/>
        </a:p>
      </dgm:t>
    </dgm:pt>
    <dgm:pt modelId="{BC624CA1-06AF-44BC-94D1-0E4D01136B2F}" type="sibTrans" cxnId="{24549FB3-3AD8-4C86-9ED8-A54389C4119C}">
      <dgm:prSet/>
      <dgm:spPr/>
      <dgm:t>
        <a:bodyPr/>
        <a:lstStyle/>
        <a:p>
          <a:endParaRPr lang="en-US"/>
        </a:p>
      </dgm:t>
    </dgm:pt>
    <dgm:pt modelId="{BBA0B955-4B59-4681-9530-92117B1BC065}" type="pres">
      <dgm:prSet presAssocID="{ED0808BF-0005-45E9-BF97-DE0ACFA777BA}" presName="root" presStyleCnt="0">
        <dgm:presLayoutVars>
          <dgm:dir/>
          <dgm:resizeHandles val="exact"/>
        </dgm:presLayoutVars>
      </dgm:prSet>
      <dgm:spPr/>
    </dgm:pt>
    <dgm:pt modelId="{73E2E32E-A662-47DA-BFAD-3F74C3C61480}" type="pres">
      <dgm:prSet presAssocID="{29934E5C-C308-4361-A67A-77D3527F49BE}" presName="compNode" presStyleCnt="0"/>
      <dgm:spPr/>
    </dgm:pt>
    <dgm:pt modelId="{0F68108D-D145-4A5A-B3F0-68B8ACD1A0AB}" type="pres">
      <dgm:prSet presAssocID="{29934E5C-C308-4361-A67A-77D3527F49BE}" presName="bgRect" presStyleLbl="bgShp" presStyleIdx="0" presStyleCnt="4"/>
      <dgm:spPr/>
    </dgm:pt>
    <dgm:pt modelId="{7E743994-0A6F-46B6-AD02-A3F694DDB04C}" type="pres">
      <dgm:prSet presAssocID="{29934E5C-C308-4361-A67A-77D3527F49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t"/>
        </a:ext>
      </dgm:extLst>
    </dgm:pt>
    <dgm:pt modelId="{1E2A9EFD-50B5-4B84-9941-5BE88D59ECF8}" type="pres">
      <dgm:prSet presAssocID="{29934E5C-C308-4361-A67A-77D3527F49BE}" presName="spaceRect" presStyleCnt="0"/>
      <dgm:spPr/>
    </dgm:pt>
    <dgm:pt modelId="{76DE55F2-BA92-4BF6-8322-DE9F557B19F8}" type="pres">
      <dgm:prSet presAssocID="{29934E5C-C308-4361-A67A-77D3527F49BE}" presName="parTx" presStyleLbl="revTx" presStyleIdx="0" presStyleCnt="4">
        <dgm:presLayoutVars>
          <dgm:chMax val="0"/>
          <dgm:chPref val="0"/>
        </dgm:presLayoutVars>
      </dgm:prSet>
      <dgm:spPr/>
    </dgm:pt>
    <dgm:pt modelId="{A969809C-BD51-4C7A-B68C-3D9904CBBED8}" type="pres">
      <dgm:prSet presAssocID="{EA1F0A85-F251-42E2-94CE-B0B3538ABF3A}" presName="sibTrans" presStyleCnt="0"/>
      <dgm:spPr/>
    </dgm:pt>
    <dgm:pt modelId="{C576EBAC-5492-477F-8ADA-9665636A643C}" type="pres">
      <dgm:prSet presAssocID="{9A4AEFD0-7CDE-4471-BD7A-73264D99A4EF}" presName="compNode" presStyleCnt="0"/>
      <dgm:spPr/>
    </dgm:pt>
    <dgm:pt modelId="{7118092A-B6B3-4933-9FA4-EDB9FA25C4ED}" type="pres">
      <dgm:prSet presAssocID="{9A4AEFD0-7CDE-4471-BD7A-73264D99A4EF}" presName="bgRect" presStyleLbl="bgShp" presStyleIdx="1" presStyleCnt="4"/>
      <dgm:spPr/>
    </dgm:pt>
    <dgm:pt modelId="{62282477-2B51-4064-8593-53E1D95E6009}" type="pres">
      <dgm:prSet presAssocID="{9A4AEFD0-7CDE-4471-BD7A-73264D99A4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48D6BE5B-87BE-483B-98B3-B16F85236308}" type="pres">
      <dgm:prSet presAssocID="{9A4AEFD0-7CDE-4471-BD7A-73264D99A4EF}" presName="spaceRect" presStyleCnt="0"/>
      <dgm:spPr/>
    </dgm:pt>
    <dgm:pt modelId="{9B573814-EBE7-498B-95E6-7EDAFD968311}" type="pres">
      <dgm:prSet presAssocID="{9A4AEFD0-7CDE-4471-BD7A-73264D99A4EF}" presName="parTx" presStyleLbl="revTx" presStyleIdx="1" presStyleCnt="4">
        <dgm:presLayoutVars>
          <dgm:chMax val="0"/>
          <dgm:chPref val="0"/>
        </dgm:presLayoutVars>
      </dgm:prSet>
      <dgm:spPr/>
    </dgm:pt>
    <dgm:pt modelId="{1174CD73-A081-453E-B801-600DD1F65F5D}" type="pres">
      <dgm:prSet presAssocID="{5490D646-E1CA-43A0-ACDA-5E40DDE4BEA7}" presName="sibTrans" presStyleCnt="0"/>
      <dgm:spPr/>
    </dgm:pt>
    <dgm:pt modelId="{2D20AC01-2F75-4FDB-B268-8B15925017F6}" type="pres">
      <dgm:prSet presAssocID="{9D6903DF-1FA3-4FF8-9719-9E187D298BDC}" presName="compNode" presStyleCnt="0"/>
      <dgm:spPr/>
    </dgm:pt>
    <dgm:pt modelId="{1204D9E5-E53E-4F5E-B406-62A59C56627B}" type="pres">
      <dgm:prSet presAssocID="{9D6903DF-1FA3-4FF8-9719-9E187D298BDC}" presName="bgRect" presStyleLbl="bgShp" presStyleIdx="2" presStyleCnt="4"/>
      <dgm:spPr/>
    </dgm:pt>
    <dgm:pt modelId="{03F6FC8C-A4DF-47AC-8CE1-E5CD617EAB9D}" type="pres">
      <dgm:prSet presAssocID="{9D6903DF-1FA3-4FF8-9719-9E187D298BD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lth"/>
        </a:ext>
      </dgm:extLst>
    </dgm:pt>
    <dgm:pt modelId="{BBEBD1FF-F392-4D20-898A-A5D3901D552A}" type="pres">
      <dgm:prSet presAssocID="{9D6903DF-1FA3-4FF8-9719-9E187D298BDC}" presName="spaceRect" presStyleCnt="0"/>
      <dgm:spPr/>
    </dgm:pt>
    <dgm:pt modelId="{F97B733C-D010-4B31-9641-0D400ADA366A}" type="pres">
      <dgm:prSet presAssocID="{9D6903DF-1FA3-4FF8-9719-9E187D298BDC}" presName="parTx" presStyleLbl="revTx" presStyleIdx="2" presStyleCnt="4">
        <dgm:presLayoutVars>
          <dgm:chMax val="0"/>
          <dgm:chPref val="0"/>
        </dgm:presLayoutVars>
      </dgm:prSet>
      <dgm:spPr/>
    </dgm:pt>
    <dgm:pt modelId="{716845AA-A831-4BBD-BD31-E9A9C17D9EC4}" type="pres">
      <dgm:prSet presAssocID="{F1342DD3-0E7F-499E-9043-42AECA8C9409}" presName="sibTrans" presStyleCnt="0"/>
      <dgm:spPr/>
    </dgm:pt>
    <dgm:pt modelId="{B1E05AA7-0DB6-40E5-9F09-C1A5A1784979}" type="pres">
      <dgm:prSet presAssocID="{81C71C17-82E8-4E6B-9F15-8B982A5B3FB3}" presName="compNode" presStyleCnt="0"/>
      <dgm:spPr/>
    </dgm:pt>
    <dgm:pt modelId="{5F99A7E3-E2F6-4B23-99F3-D555B108B038}" type="pres">
      <dgm:prSet presAssocID="{81C71C17-82E8-4E6B-9F15-8B982A5B3FB3}" presName="bgRect" presStyleLbl="bgShp" presStyleIdx="3" presStyleCnt="4"/>
      <dgm:spPr/>
    </dgm:pt>
    <dgm:pt modelId="{9635FF7D-1235-4956-B851-30B271EA48D9}" type="pres">
      <dgm:prSet presAssocID="{81C71C17-82E8-4E6B-9F15-8B982A5B3FB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g"/>
        </a:ext>
      </dgm:extLst>
    </dgm:pt>
    <dgm:pt modelId="{DC6B983E-EC5E-4930-B0DF-DF01DEF802E4}" type="pres">
      <dgm:prSet presAssocID="{81C71C17-82E8-4E6B-9F15-8B982A5B3FB3}" presName="spaceRect" presStyleCnt="0"/>
      <dgm:spPr/>
    </dgm:pt>
    <dgm:pt modelId="{0944351E-346B-471D-8077-3F94371810ED}" type="pres">
      <dgm:prSet presAssocID="{81C71C17-82E8-4E6B-9F15-8B982A5B3FB3}" presName="parTx" presStyleLbl="revTx" presStyleIdx="3" presStyleCnt="4">
        <dgm:presLayoutVars>
          <dgm:chMax val="0"/>
          <dgm:chPref val="0"/>
        </dgm:presLayoutVars>
      </dgm:prSet>
      <dgm:spPr/>
    </dgm:pt>
  </dgm:ptLst>
  <dgm:cxnLst>
    <dgm:cxn modelId="{13520C10-6D08-4BF1-B601-0E7C38CF0965}" type="presOf" srcId="{29934E5C-C308-4361-A67A-77D3527F49BE}" destId="{76DE55F2-BA92-4BF6-8322-DE9F557B19F8}" srcOrd="0" destOrd="0" presId="urn:microsoft.com/office/officeart/2018/2/layout/IconVerticalSolidList"/>
    <dgm:cxn modelId="{D4689012-59DE-4936-B5F5-E9B2F63EE17F}" type="presOf" srcId="{9A4AEFD0-7CDE-4471-BD7A-73264D99A4EF}" destId="{9B573814-EBE7-498B-95E6-7EDAFD968311}" srcOrd="0" destOrd="0" presId="urn:microsoft.com/office/officeart/2018/2/layout/IconVerticalSolidList"/>
    <dgm:cxn modelId="{45475438-AECE-43E8-884E-6EB8D101C0CA}" srcId="{ED0808BF-0005-45E9-BF97-DE0ACFA777BA}" destId="{9A4AEFD0-7CDE-4471-BD7A-73264D99A4EF}" srcOrd="1" destOrd="0" parTransId="{2ADC6E61-F6BF-46EC-B121-A7657C01E8F8}" sibTransId="{5490D646-E1CA-43A0-ACDA-5E40DDE4BEA7}"/>
    <dgm:cxn modelId="{3246966F-1225-418D-82B0-73AF25C12DC6}" srcId="{ED0808BF-0005-45E9-BF97-DE0ACFA777BA}" destId="{9D6903DF-1FA3-4FF8-9719-9E187D298BDC}" srcOrd="2" destOrd="0" parTransId="{DEDA74DE-1E5F-4D08-9115-988D3ADB4CEA}" sibTransId="{F1342DD3-0E7F-499E-9043-42AECA8C9409}"/>
    <dgm:cxn modelId="{E10C5453-CB6C-4E2F-8B1D-0EBA025624A6}" type="presOf" srcId="{9D6903DF-1FA3-4FF8-9719-9E187D298BDC}" destId="{F97B733C-D010-4B31-9641-0D400ADA366A}" srcOrd="0" destOrd="0" presId="urn:microsoft.com/office/officeart/2018/2/layout/IconVerticalSolidList"/>
    <dgm:cxn modelId="{BC4C2CAB-3BD0-4E04-9383-3634640A3CF1}" type="presOf" srcId="{81C71C17-82E8-4E6B-9F15-8B982A5B3FB3}" destId="{0944351E-346B-471D-8077-3F94371810ED}" srcOrd="0" destOrd="0" presId="urn:microsoft.com/office/officeart/2018/2/layout/IconVerticalSolidList"/>
    <dgm:cxn modelId="{24549FB3-3AD8-4C86-9ED8-A54389C4119C}" srcId="{ED0808BF-0005-45E9-BF97-DE0ACFA777BA}" destId="{81C71C17-82E8-4E6B-9F15-8B982A5B3FB3}" srcOrd="3" destOrd="0" parTransId="{5F8AF237-B438-48B0-8BE3-9379FA24B5E2}" sibTransId="{BC624CA1-06AF-44BC-94D1-0E4D01136B2F}"/>
    <dgm:cxn modelId="{B02B7FD2-1EE1-4745-8215-B3C11B102F58}" srcId="{ED0808BF-0005-45E9-BF97-DE0ACFA777BA}" destId="{29934E5C-C308-4361-A67A-77D3527F49BE}" srcOrd="0" destOrd="0" parTransId="{8A443C88-A627-4943-B2B0-55E9BA073BC7}" sibTransId="{EA1F0A85-F251-42E2-94CE-B0B3538ABF3A}"/>
    <dgm:cxn modelId="{0292B5EE-98CE-43D6-98EF-C9E06D24774B}" type="presOf" srcId="{ED0808BF-0005-45E9-BF97-DE0ACFA777BA}" destId="{BBA0B955-4B59-4681-9530-92117B1BC065}" srcOrd="0" destOrd="0" presId="urn:microsoft.com/office/officeart/2018/2/layout/IconVerticalSolidList"/>
    <dgm:cxn modelId="{CF9572A1-F0A7-4721-B1C6-81F1E9C70E90}" type="presParOf" srcId="{BBA0B955-4B59-4681-9530-92117B1BC065}" destId="{73E2E32E-A662-47DA-BFAD-3F74C3C61480}" srcOrd="0" destOrd="0" presId="urn:microsoft.com/office/officeart/2018/2/layout/IconVerticalSolidList"/>
    <dgm:cxn modelId="{4CA1CC03-5670-4C95-9CB5-87678EE23732}" type="presParOf" srcId="{73E2E32E-A662-47DA-BFAD-3F74C3C61480}" destId="{0F68108D-D145-4A5A-B3F0-68B8ACD1A0AB}" srcOrd="0" destOrd="0" presId="urn:microsoft.com/office/officeart/2018/2/layout/IconVerticalSolidList"/>
    <dgm:cxn modelId="{1C453FC9-922E-40EF-90F5-987BD7A55144}" type="presParOf" srcId="{73E2E32E-A662-47DA-BFAD-3F74C3C61480}" destId="{7E743994-0A6F-46B6-AD02-A3F694DDB04C}" srcOrd="1" destOrd="0" presId="urn:microsoft.com/office/officeart/2018/2/layout/IconVerticalSolidList"/>
    <dgm:cxn modelId="{B924D429-34DA-48BB-8CF6-1EFAECC40417}" type="presParOf" srcId="{73E2E32E-A662-47DA-BFAD-3F74C3C61480}" destId="{1E2A9EFD-50B5-4B84-9941-5BE88D59ECF8}" srcOrd="2" destOrd="0" presId="urn:microsoft.com/office/officeart/2018/2/layout/IconVerticalSolidList"/>
    <dgm:cxn modelId="{FC7EF2FE-86D3-49AB-9F99-59DE36700D07}" type="presParOf" srcId="{73E2E32E-A662-47DA-BFAD-3F74C3C61480}" destId="{76DE55F2-BA92-4BF6-8322-DE9F557B19F8}" srcOrd="3" destOrd="0" presId="urn:microsoft.com/office/officeart/2018/2/layout/IconVerticalSolidList"/>
    <dgm:cxn modelId="{D3B83CED-B64E-4A19-9CBF-316A5EC8F49B}" type="presParOf" srcId="{BBA0B955-4B59-4681-9530-92117B1BC065}" destId="{A969809C-BD51-4C7A-B68C-3D9904CBBED8}" srcOrd="1" destOrd="0" presId="urn:microsoft.com/office/officeart/2018/2/layout/IconVerticalSolidList"/>
    <dgm:cxn modelId="{B1304AE4-0C91-478B-861A-D3B0A3363F42}" type="presParOf" srcId="{BBA0B955-4B59-4681-9530-92117B1BC065}" destId="{C576EBAC-5492-477F-8ADA-9665636A643C}" srcOrd="2" destOrd="0" presId="urn:microsoft.com/office/officeart/2018/2/layout/IconVerticalSolidList"/>
    <dgm:cxn modelId="{837EF1DC-386B-49BE-AE74-368741571D35}" type="presParOf" srcId="{C576EBAC-5492-477F-8ADA-9665636A643C}" destId="{7118092A-B6B3-4933-9FA4-EDB9FA25C4ED}" srcOrd="0" destOrd="0" presId="urn:microsoft.com/office/officeart/2018/2/layout/IconVerticalSolidList"/>
    <dgm:cxn modelId="{1B2CFEA4-1C73-4F34-ABD6-3D317A1F4ADA}" type="presParOf" srcId="{C576EBAC-5492-477F-8ADA-9665636A643C}" destId="{62282477-2B51-4064-8593-53E1D95E6009}" srcOrd="1" destOrd="0" presId="urn:microsoft.com/office/officeart/2018/2/layout/IconVerticalSolidList"/>
    <dgm:cxn modelId="{CDBD0B83-6F0F-40D1-ADF5-B3C525325849}" type="presParOf" srcId="{C576EBAC-5492-477F-8ADA-9665636A643C}" destId="{48D6BE5B-87BE-483B-98B3-B16F85236308}" srcOrd="2" destOrd="0" presId="urn:microsoft.com/office/officeart/2018/2/layout/IconVerticalSolidList"/>
    <dgm:cxn modelId="{C8ABE2A9-4FD5-4A50-BF43-6B3DF345CB44}" type="presParOf" srcId="{C576EBAC-5492-477F-8ADA-9665636A643C}" destId="{9B573814-EBE7-498B-95E6-7EDAFD968311}" srcOrd="3" destOrd="0" presId="urn:microsoft.com/office/officeart/2018/2/layout/IconVerticalSolidList"/>
    <dgm:cxn modelId="{3E48D31B-F9C1-4D7B-B1E3-9B2561EB9959}" type="presParOf" srcId="{BBA0B955-4B59-4681-9530-92117B1BC065}" destId="{1174CD73-A081-453E-B801-600DD1F65F5D}" srcOrd="3" destOrd="0" presId="urn:microsoft.com/office/officeart/2018/2/layout/IconVerticalSolidList"/>
    <dgm:cxn modelId="{CC37CE09-D240-427D-BBC2-C2A77FE0D608}" type="presParOf" srcId="{BBA0B955-4B59-4681-9530-92117B1BC065}" destId="{2D20AC01-2F75-4FDB-B268-8B15925017F6}" srcOrd="4" destOrd="0" presId="urn:microsoft.com/office/officeart/2018/2/layout/IconVerticalSolidList"/>
    <dgm:cxn modelId="{5C343B0B-72E0-4E5B-A55A-E927DDA31846}" type="presParOf" srcId="{2D20AC01-2F75-4FDB-B268-8B15925017F6}" destId="{1204D9E5-E53E-4F5E-B406-62A59C56627B}" srcOrd="0" destOrd="0" presId="urn:microsoft.com/office/officeart/2018/2/layout/IconVerticalSolidList"/>
    <dgm:cxn modelId="{D569823F-EB1B-4C47-801B-7CA017A8BD26}" type="presParOf" srcId="{2D20AC01-2F75-4FDB-B268-8B15925017F6}" destId="{03F6FC8C-A4DF-47AC-8CE1-E5CD617EAB9D}" srcOrd="1" destOrd="0" presId="urn:microsoft.com/office/officeart/2018/2/layout/IconVerticalSolidList"/>
    <dgm:cxn modelId="{2B4B31E6-336E-4741-8B61-5B14AF718E06}" type="presParOf" srcId="{2D20AC01-2F75-4FDB-B268-8B15925017F6}" destId="{BBEBD1FF-F392-4D20-898A-A5D3901D552A}" srcOrd="2" destOrd="0" presId="urn:microsoft.com/office/officeart/2018/2/layout/IconVerticalSolidList"/>
    <dgm:cxn modelId="{F09EA5BA-6946-40C5-8253-E928FBD7AA94}" type="presParOf" srcId="{2D20AC01-2F75-4FDB-B268-8B15925017F6}" destId="{F97B733C-D010-4B31-9641-0D400ADA366A}" srcOrd="3" destOrd="0" presId="urn:microsoft.com/office/officeart/2018/2/layout/IconVerticalSolidList"/>
    <dgm:cxn modelId="{4B30C37B-0F62-4FEB-877F-4C14925D9B8B}" type="presParOf" srcId="{BBA0B955-4B59-4681-9530-92117B1BC065}" destId="{716845AA-A831-4BBD-BD31-E9A9C17D9EC4}" srcOrd="5" destOrd="0" presId="urn:microsoft.com/office/officeart/2018/2/layout/IconVerticalSolidList"/>
    <dgm:cxn modelId="{A6BC369B-34F7-49FD-B887-7E3CB5F5B0AC}" type="presParOf" srcId="{BBA0B955-4B59-4681-9530-92117B1BC065}" destId="{B1E05AA7-0DB6-40E5-9F09-C1A5A1784979}" srcOrd="6" destOrd="0" presId="urn:microsoft.com/office/officeart/2018/2/layout/IconVerticalSolidList"/>
    <dgm:cxn modelId="{88DD5206-F00B-4E51-8EDD-6B2351F595DF}" type="presParOf" srcId="{B1E05AA7-0DB6-40E5-9F09-C1A5A1784979}" destId="{5F99A7E3-E2F6-4B23-99F3-D555B108B038}" srcOrd="0" destOrd="0" presId="urn:microsoft.com/office/officeart/2018/2/layout/IconVerticalSolidList"/>
    <dgm:cxn modelId="{126D66E1-5347-433A-A824-C648B6D28019}" type="presParOf" srcId="{B1E05AA7-0DB6-40E5-9F09-C1A5A1784979}" destId="{9635FF7D-1235-4956-B851-30B271EA48D9}" srcOrd="1" destOrd="0" presId="urn:microsoft.com/office/officeart/2018/2/layout/IconVerticalSolidList"/>
    <dgm:cxn modelId="{24966A84-FC75-417F-A7C7-5A3385B2EE41}" type="presParOf" srcId="{B1E05AA7-0DB6-40E5-9F09-C1A5A1784979}" destId="{DC6B983E-EC5E-4930-B0DF-DF01DEF802E4}" srcOrd="2" destOrd="0" presId="urn:microsoft.com/office/officeart/2018/2/layout/IconVerticalSolidList"/>
    <dgm:cxn modelId="{8DF1FC95-C702-4839-BFCE-3D370182654D}" type="presParOf" srcId="{B1E05AA7-0DB6-40E5-9F09-C1A5A1784979}" destId="{0944351E-346B-471D-8077-3F94371810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9A5689-0E3B-4503-9954-4F9AE237DA7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92A7644-49AE-48E2-9EF1-DB0D491D0CA3}">
      <dgm:prSet/>
      <dgm:spPr/>
      <dgm:t>
        <a:bodyPr/>
        <a:lstStyle/>
        <a:p>
          <a:r>
            <a:rPr lang="en-US" b="1"/>
            <a:t>Legal hunting</a:t>
          </a:r>
          <a:endParaRPr lang="en-US"/>
        </a:p>
      </dgm:t>
    </dgm:pt>
    <dgm:pt modelId="{B3F37558-970F-4D56-A71F-99D9F39BBDDA}" type="parTrans" cxnId="{95DBDAE4-644E-416B-9FF1-38A8D619F0FE}">
      <dgm:prSet/>
      <dgm:spPr/>
      <dgm:t>
        <a:bodyPr/>
        <a:lstStyle/>
        <a:p>
          <a:endParaRPr lang="en-US"/>
        </a:p>
      </dgm:t>
    </dgm:pt>
    <dgm:pt modelId="{7D63F6FE-96A0-4A0C-A97A-0AD8E6085419}" type="sibTrans" cxnId="{95DBDAE4-644E-416B-9FF1-38A8D619F0FE}">
      <dgm:prSet/>
      <dgm:spPr/>
      <dgm:t>
        <a:bodyPr/>
        <a:lstStyle/>
        <a:p>
          <a:endParaRPr lang="en-US"/>
        </a:p>
      </dgm:t>
    </dgm:pt>
    <dgm:pt modelId="{9C4124D4-5C4B-4EF8-9206-B2E44F9FD7AF}">
      <dgm:prSet/>
      <dgm:spPr/>
      <dgm:t>
        <a:bodyPr/>
        <a:lstStyle/>
        <a:p>
          <a:r>
            <a:rPr lang="en-US" b="1"/>
            <a:t>Veterinary practices</a:t>
          </a:r>
          <a:endParaRPr lang="en-US"/>
        </a:p>
      </dgm:t>
    </dgm:pt>
    <dgm:pt modelId="{F5417877-E72B-4CBD-A311-DC5060CD90F0}" type="parTrans" cxnId="{FA882E9B-B9DA-44D6-A545-F9E38A88DFF1}">
      <dgm:prSet/>
      <dgm:spPr/>
      <dgm:t>
        <a:bodyPr/>
        <a:lstStyle/>
        <a:p>
          <a:endParaRPr lang="en-US"/>
        </a:p>
      </dgm:t>
    </dgm:pt>
    <dgm:pt modelId="{2E515DC5-ACE7-4613-AE46-72266DEE96F0}" type="sibTrans" cxnId="{FA882E9B-B9DA-44D6-A545-F9E38A88DFF1}">
      <dgm:prSet/>
      <dgm:spPr/>
      <dgm:t>
        <a:bodyPr/>
        <a:lstStyle/>
        <a:p>
          <a:endParaRPr lang="en-US"/>
        </a:p>
      </dgm:t>
    </dgm:pt>
    <dgm:pt modelId="{5E1C3CA0-7B9C-4A4B-B347-AF2C535D84C4}">
      <dgm:prSet/>
      <dgm:spPr/>
      <dgm:t>
        <a:bodyPr/>
        <a:lstStyle/>
        <a:p>
          <a:r>
            <a:rPr lang="en-US" b="1" dirty="0"/>
            <a:t>Use of animals in testing</a:t>
          </a:r>
        </a:p>
        <a:p>
          <a:r>
            <a:rPr lang="en-US" b="1" dirty="0"/>
            <a:t>(becoming less acceptable) </a:t>
          </a:r>
          <a:endParaRPr lang="en-US" dirty="0"/>
        </a:p>
      </dgm:t>
    </dgm:pt>
    <dgm:pt modelId="{38DEF540-D60E-48E0-9C93-9A8E0816BAF7}" type="parTrans" cxnId="{8D0BAC1F-8110-4792-9717-DE52E32DBA40}">
      <dgm:prSet/>
      <dgm:spPr/>
      <dgm:t>
        <a:bodyPr/>
        <a:lstStyle/>
        <a:p>
          <a:endParaRPr lang="en-US"/>
        </a:p>
      </dgm:t>
    </dgm:pt>
    <dgm:pt modelId="{E3929E00-9FD9-42D8-9E6E-0392FCBD0C0B}" type="sibTrans" cxnId="{8D0BAC1F-8110-4792-9717-DE52E32DBA40}">
      <dgm:prSet/>
      <dgm:spPr/>
      <dgm:t>
        <a:bodyPr/>
        <a:lstStyle/>
        <a:p>
          <a:endParaRPr lang="en-US"/>
        </a:p>
      </dgm:t>
    </dgm:pt>
    <dgm:pt modelId="{DC9602CE-305B-4BF1-A18B-C7A88400DFDA}">
      <dgm:prSet/>
      <dgm:spPr/>
      <dgm:t>
        <a:bodyPr/>
        <a:lstStyle/>
        <a:p>
          <a:r>
            <a:rPr lang="en-US" b="1"/>
            <a:t>Certain agriculture practices </a:t>
          </a:r>
          <a:endParaRPr lang="en-US"/>
        </a:p>
      </dgm:t>
    </dgm:pt>
    <dgm:pt modelId="{C913625E-40E1-45C3-A870-98E8DC35A1A9}" type="parTrans" cxnId="{A8759A88-6E40-40CD-BC78-4795E20E1D34}">
      <dgm:prSet/>
      <dgm:spPr/>
      <dgm:t>
        <a:bodyPr/>
        <a:lstStyle/>
        <a:p>
          <a:endParaRPr lang="en-US"/>
        </a:p>
      </dgm:t>
    </dgm:pt>
    <dgm:pt modelId="{3B008FD3-FD69-4065-857A-7CE08FC4E4A9}" type="sibTrans" cxnId="{A8759A88-6E40-40CD-BC78-4795E20E1D34}">
      <dgm:prSet/>
      <dgm:spPr/>
      <dgm:t>
        <a:bodyPr/>
        <a:lstStyle/>
        <a:p>
          <a:endParaRPr lang="en-US"/>
        </a:p>
      </dgm:t>
    </dgm:pt>
    <dgm:pt modelId="{EFA60A7C-EFEC-450A-AA7D-858F56A96D76}">
      <dgm:prSet/>
      <dgm:spPr/>
      <dgm:t>
        <a:bodyPr/>
        <a:lstStyle/>
        <a:p>
          <a:r>
            <a:rPr lang="en-US" b="1"/>
            <a:t>The status of a particular animal may vary from one culture to another.</a:t>
          </a:r>
          <a:endParaRPr lang="en-US"/>
        </a:p>
      </dgm:t>
    </dgm:pt>
    <dgm:pt modelId="{39AAD6B9-A602-4ACE-8881-19319035742E}" type="parTrans" cxnId="{F76F81F7-9BB6-459C-AED1-614EADF78587}">
      <dgm:prSet/>
      <dgm:spPr/>
      <dgm:t>
        <a:bodyPr/>
        <a:lstStyle/>
        <a:p>
          <a:endParaRPr lang="en-US"/>
        </a:p>
      </dgm:t>
    </dgm:pt>
    <dgm:pt modelId="{91E106AA-FF9D-47F2-8FD6-2800ADA0B4A1}" type="sibTrans" cxnId="{F76F81F7-9BB6-459C-AED1-614EADF78587}">
      <dgm:prSet/>
      <dgm:spPr/>
      <dgm:t>
        <a:bodyPr/>
        <a:lstStyle/>
        <a:p>
          <a:endParaRPr lang="en-US"/>
        </a:p>
      </dgm:t>
    </dgm:pt>
    <dgm:pt modelId="{FFEBB906-1355-4719-B8D5-7F7111DD840E}" type="pres">
      <dgm:prSet presAssocID="{E89A5689-0E3B-4503-9954-4F9AE237DA7D}" presName="root" presStyleCnt="0">
        <dgm:presLayoutVars>
          <dgm:dir/>
          <dgm:resizeHandles val="exact"/>
        </dgm:presLayoutVars>
      </dgm:prSet>
      <dgm:spPr/>
    </dgm:pt>
    <dgm:pt modelId="{EE380724-59F9-463B-B260-C325F0A7B96A}" type="pres">
      <dgm:prSet presAssocID="{E92A7644-49AE-48E2-9EF1-DB0D491D0CA3}" presName="compNode" presStyleCnt="0"/>
      <dgm:spPr/>
    </dgm:pt>
    <dgm:pt modelId="{F08508A4-B8E5-47B7-8FBC-79EEC0095273}" type="pres">
      <dgm:prSet presAssocID="{E92A7644-49AE-48E2-9EF1-DB0D491D0CA3}" presName="bgRect" presStyleLbl="bgShp" presStyleIdx="0" presStyleCnt="5"/>
      <dgm:spPr/>
    </dgm:pt>
    <dgm:pt modelId="{74672261-BFF6-4EDF-B4EF-5A3989E4D26A}" type="pres">
      <dgm:prSet presAssocID="{E92A7644-49AE-48E2-9EF1-DB0D491D0CA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E9DE9F7F-AC19-4EF4-94B6-30801F59263D}" type="pres">
      <dgm:prSet presAssocID="{E92A7644-49AE-48E2-9EF1-DB0D491D0CA3}" presName="spaceRect" presStyleCnt="0"/>
      <dgm:spPr/>
    </dgm:pt>
    <dgm:pt modelId="{26B37B76-DF99-4B45-80DD-42822BADE737}" type="pres">
      <dgm:prSet presAssocID="{E92A7644-49AE-48E2-9EF1-DB0D491D0CA3}" presName="parTx" presStyleLbl="revTx" presStyleIdx="0" presStyleCnt="5">
        <dgm:presLayoutVars>
          <dgm:chMax val="0"/>
          <dgm:chPref val="0"/>
        </dgm:presLayoutVars>
      </dgm:prSet>
      <dgm:spPr/>
    </dgm:pt>
    <dgm:pt modelId="{80BC80DA-A626-46CC-B9F5-BCC1870357F0}" type="pres">
      <dgm:prSet presAssocID="{7D63F6FE-96A0-4A0C-A97A-0AD8E6085419}" presName="sibTrans" presStyleCnt="0"/>
      <dgm:spPr/>
    </dgm:pt>
    <dgm:pt modelId="{65B4F470-0166-464B-8615-9947357B65F5}" type="pres">
      <dgm:prSet presAssocID="{9C4124D4-5C4B-4EF8-9206-B2E44F9FD7AF}" presName="compNode" presStyleCnt="0"/>
      <dgm:spPr/>
    </dgm:pt>
    <dgm:pt modelId="{80A3BF0B-DD19-4260-A269-41735175F843}" type="pres">
      <dgm:prSet presAssocID="{9C4124D4-5C4B-4EF8-9206-B2E44F9FD7AF}" presName="bgRect" presStyleLbl="bgShp" presStyleIdx="1" presStyleCnt="5"/>
      <dgm:spPr/>
    </dgm:pt>
    <dgm:pt modelId="{F23EE5E1-8359-4BD2-A019-A73ABF33D4FF}" type="pres">
      <dgm:prSet presAssocID="{9C4124D4-5C4B-4EF8-9206-B2E44F9FD7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terinarian"/>
        </a:ext>
      </dgm:extLst>
    </dgm:pt>
    <dgm:pt modelId="{C9DDD9E6-58BA-44DD-BF30-730F8C165BE4}" type="pres">
      <dgm:prSet presAssocID="{9C4124D4-5C4B-4EF8-9206-B2E44F9FD7AF}" presName="spaceRect" presStyleCnt="0"/>
      <dgm:spPr/>
    </dgm:pt>
    <dgm:pt modelId="{C437C149-D94E-4A9C-9702-2EF53A5E858F}" type="pres">
      <dgm:prSet presAssocID="{9C4124D4-5C4B-4EF8-9206-B2E44F9FD7AF}" presName="parTx" presStyleLbl="revTx" presStyleIdx="1" presStyleCnt="5">
        <dgm:presLayoutVars>
          <dgm:chMax val="0"/>
          <dgm:chPref val="0"/>
        </dgm:presLayoutVars>
      </dgm:prSet>
      <dgm:spPr/>
    </dgm:pt>
    <dgm:pt modelId="{044339B3-8F73-4339-8D04-095F33EFE756}" type="pres">
      <dgm:prSet presAssocID="{2E515DC5-ACE7-4613-AE46-72266DEE96F0}" presName="sibTrans" presStyleCnt="0"/>
      <dgm:spPr/>
    </dgm:pt>
    <dgm:pt modelId="{E6FA9089-3347-4F5D-970A-773C6C70FB4A}" type="pres">
      <dgm:prSet presAssocID="{5E1C3CA0-7B9C-4A4B-B347-AF2C535D84C4}" presName="compNode" presStyleCnt="0"/>
      <dgm:spPr/>
    </dgm:pt>
    <dgm:pt modelId="{E4E93CF6-CF36-49C9-868A-15D59A98FB6C}" type="pres">
      <dgm:prSet presAssocID="{5E1C3CA0-7B9C-4A4B-B347-AF2C535D84C4}" presName="bgRect" presStyleLbl="bgShp" presStyleIdx="2" presStyleCnt="5"/>
      <dgm:spPr/>
    </dgm:pt>
    <dgm:pt modelId="{80CA8C33-8E1E-4BF3-9D34-13902C05859B}" type="pres">
      <dgm:prSet presAssocID="{5E1C3CA0-7B9C-4A4B-B347-AF2C535D84C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t"/>
        </a:ext>
      </dgm:extLst>
    </dgm:pt>
    <dgm:pt modelId="{2CEE58BA-9E64-4B52-9B09-1546D6F9915B}" type="pres">
      <dgm:prSet presAssocID="{5E1C3CA0-7B9C-4A4B-B347-AF2C535D84C4}" presName="spaceRect" presStyleCnt="0"/>
      <dgm:spPr/>
    </dgm:pt>
    <dgm:pt modelId="{887474FB-4E50-4EDA-A15C-A2946DB1D846}" type="pres">
      <dgm:prSet presAssocID="{5E1C3CA0-7B9C-4A4B-B347-AF2C535D84C4}" presName="parTx" presStyleLbl="revTx" presStyleIdx="2" presStyleCnt="5">
        <dgm:presLayoutVars>
          <dgm:chMax val="0"/>
          <dgm:chPref val="0"/>
        </dgm:presLayoutVars>
      </dgm:prSet>
      <dgm:spPr/>
    </dgm:pt>
    <dgm:pt modelId="{571D2F9B-5206-4B63-9BB5-6C41A7A45CD8}" type="pres">
      <dgm:prSet presAssocID="{E3929E00-9FD9-42D8-9E6E-0392FCBD0C0B}" presName="sibTrans" presStyleCnt="0"/>
      <dgm:spPr/>
    </dgm:pt>
    <dgm:pt modelId="{11F0DF45-722D-482A-8F31-5AFBEB4D73AA}" type="pres">
      <dgm:prSet presAssocID="{DC9602CE-305B-4BF1-A18B-C7A88400DFDA}" presName="compNode" presStyleCnt="0"/>
      <dgm:spPr/>
    </dgm:pt>
    <dgm:pt modelId="{0E3F0509-D07B-46C6-AD9D-A584C30D665A}" type="pres">
      <dgm:prSet presAssocID="{DC9602CE-305B-4BF1-A18B-C7A88400DFDA}" presName="bgRect" presStyleLbl="bgShp" presStyleIdx="3" presStyleCnt="5"/>
      <dgm:spPr/>
    </dgm:pt>
    <dgm:pt modelId="{F0EF8DF8-4663-4BB5-96E5-F55E3310C8FB}" type="pres">
      <dgm:prSet presAssocID="{DC9602CE-305B-4BF1-A18B-C7A88400DFD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54B7DED2-BD56-40F6-A440-1A829E5D3065}" type="pres">
      <dgm:prSet presAssocID="{DC9602CE-305B-4BF1-A18B-C7A88400DFDA}" presName="spaceRect" presStyleCnt="0"/>
      <dgm:spPr/>
    </dgm:pt>
    <dgm:pt modelId="{3BD4DBBB-6AF9-466A-846B-04B6EBFEC9AF}" type="pres">
      <dgm:prSet presAssocID="{DC9602CE-305B-4BF1-A18B-C7A88400DFDA}" presName="parTx" presStyleLbl="revTx" presStyleIdx="3" presStyleCnt="5">
        <dgm:presLayoutVars>
          <dgm:chMax val="0"/>
          <dgm:chPref val="0"/>
        </dgm:presLayoutVars>
      </dgm:prSet>
      <dgm:spPr/>
    </dgm:pt>
    <dgm:pt modelId="{5FF035A7-683C-4A90-8B65-282835D42BE2}" type="pres">
      <dgm:prSet presAssocID="{3B008FD3-FD69-4065-857A-7CE08FC4E4A9}" presName="sibTrans" presStyleCnt="0"/>
      <dgm:spPr/>
    </dgm:pt>
    <dgm:pt modelId="{683F6005-DFD6-4CC9-995F-4F93B5EE2B9F}" type="pres">
      <dgm:prSet presAssocID="{EFA60A7C-EFEC-450A-AA7D-858F56A96D76}" presName="compNode" presStyleCnt="0"/>
      <dgm:spPr/>
    </dgm:pt>
    <dgm:pt modelId="{BE00B6BB-A0D7-4582-BD08-411422F7D0A1}" type="pres">
      <dgm:prSet presAssocID="{EFA60A7C-EFEC-450A-AA7D-858F56A96D76}" presName="bgRect" presStyleLbl="bgShp" presStyleIdx="4" presStyleCnt="5"/>
      <dgm:spPr/>
    </dgm:pt>
    <dgm:pt modelId="{BF8126C6-4580-4BD8-90C2-81EA6FC2CF56}" type="pres">
      <dgm:prSet presAssocID="{EFA60A7C-EFEC-450A-AA7D-858F56A96D7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t"/>
        </a:ext>
      </dgm:extLst>
    </dgm:pt>
    <dgm:pt modelId="{5A11D5F9-B504-405F-8392-4D73345D4BA2}" type="pres">
      <dgm:prSet presAssocID="{EFA60A7C-EFEC-450A-AA7D-858F56A96D76}" presName="spaceRect" presStyleCnt="0"/>
      <dgm:spPr/>
    </dgm:pt>
    <dgm:pt modelId="{D5B17DF8-BD3E-4063-8B71-681A70744F85}" type="pres">
      <dgm:prSet presAssocID="{EFA60A7C-EFEC-450A-AA7D-858F56A96D76}" presName="parTx" presStyleLbl="revTx" presStyleIdx="4" presStyleCnt="5">
        <dgm:presLayoutVars>
          <dgm:chMax val="0"/>
          <dgm:chPref val="0"/>
        </dgm:presLayoutVars>
      </dgm:prSet>
      <dgm:spPr/>
    </dgm:pt>
  </dgm:ptLst>
  <dgm:cxnLst>
    <dgm:cxn modelId="{ED5A0009-6D6E-47F3-9BF3-C6C6C38DC8FE}" type="presOf" srcId="{9C4124D4-5C4B-4EF8-9206-B2E44F9FD7AF}" destId="{C437C149-D94E-4A9C-9702-2EF53A5E858F}" srcOrd="0" destOrd="0" presId="urn:microsoft.com/office/officeart/2018/2/layout/IconVerticalSolidList"/>
    <dgm:cxn modelId="{3433AE12-20B5-4BA1-AF93-2A380B52EBDC}" type="presOf" srcId="{5E1C3CA0-7B9C-4A4B-B347-AF2C535D84C4}" destId="{887474FB-4E50-4EDA-A15C-A2946DB1D846}" srcOrd="0" destOrd="0" presId="urn:microsoft.com/office/officeart/2018/2/layout/IconVerticalSolidList"/>
    <dgm:cxn modelId="{8D0BAC1F-8110-4792-9717-DE52E32DBA40}" srcId="{E89A5689-0E3B-4503-9954-4F9AE237DA7D}" destId="{5E1C3CA0-7B9C-4A4B-B347-AF2C535D84C4}" srcOrd="2" destOrd="0" parTransId="{38DEF540-D60E-48E0-9C93-9A8E0816BAF7}" sibTransId="{E3929E00-9FD9-42D8-9E6E-0392FCBD0C0B}"/>
    <dgm:cxn modelId="{31F1C37A-6740-4A0A-ADCB-14CADE390838}" type="presOf" srcId="{EFA60A7C-EFEC-450A-AA7D-858F56A96D76}" destId="{D5B17DF8-BD3E-4063-8B71-681A70744F85}" srcOrd="0" destOrd="0" presId="urn:microsoft.com/office/officeart/2018/2/layout/IconVerticalSolidList"/>
    <dgm:cxn modelId="{A8759A88-6E40-40CD-BC78-4795E20E1D34}" srcId="{E89A5689-0E3B-4503-9954-4F9AE237DA7D}" destId="{DC9602CE-305B-4BF1-A18B-C7A88400DFDA}" srcOrd="3" destOrd="0" parTransId="{C913625E-40E1-45C3-A870-98E8DC35A1A9}" sibTransId="{3B008FD3-FD69-4065-857A-7CE08FC4E4A9}"/>
    <dgm:cxn modelId="{F571E390-7264-4E32-BFAC-FCD47109AE9F}" type="presOf" srcId="{E89A5689-0E3B-4503-9954-4F9AE237DA7D}" destId="{FFEBB906-1355-4719-B8D5-7F7111DD840E}" srcOrd="0" destOrd="0" presId="urn:microsoft.com/office/officeart/2018/2/layout/IconVerticalSolidList"/>
    <dgm:cxn modelId="{FA882E9B-B9DA-44D6-A545-F9E38A88DFF1}" srcId="{E89A5689-0E3B-4503-9954-4F9AE237DA7D}" destId="{9C4124D4-5C4B-4EF8-9206-B2E44F9FD7AF}" srcOrd="1" destOrd="0" parTransId="{F5417877-E72B-4CBD-A311-DC5060CD90F0}" sibTransId="{2E515DC5-ACE7-4613-AE46-72266DEE96F0}"/>
    <dgm:cxn modelId="{0595E1A3-E88A-4277-9CFC-4E6E6C4EFD11}" type="presOf" srcId="{DC9602CE-305B-4BF1-A18B-C7A88400DFDA}" destId="{3BD4DBBB-6AF9-466A-846B-04B6EBFEC9AF}" srcOrd="0" destOrd="0" presId="urn:microsoft.com/office/officeart/2018/2/layout/IconVerticalSolidList"/>
    <dgm:cxn modelId="{70EC8CBA-74D6-48C8-8F65-A61A388DA3F4}" type="presOf" srcId="{E92A7644-49AE-48E2-9EF1-DB0D491D0CA3}" destId="{26B37B76-DF99-4B45-80DD-42822BADE737}" srcOrd="0" destOrd="0" presId="urn:microsoft.com/office/officeart/2018/2/layout/IconVerticalSolidList"/>
    <dgm:cxn modelId="{95DBDAE4-644E-416B-9FF1-38A8D619F0FE}" srcId="{E89A5689-0E3B-4503-9954-4F9AE237DA7D}" destId="{E92A7644-49AE-48E2-9EF1-DB0D491D0CA3}" srcOrd="0" destOrd="0" parTransId="{B3F37558-970F-4D56-A71F-99D9F39BBDDA}" sibTransId="{7D63F6FE-96A0-4A0C-A97A-0AD8E6085419}"/>
    <dgm:cxn modelId="{F76F81F7-9BB6-459C-AED1-614EADF78587}" srcId="{E89A5689-0E3B-4503-9954-4F9AE237DA7D}" destId="{EFA60A7C-EFEC-450A-AA7D-858F56A96D76}" srcOrd="4" destOrd="0" parTransId="{39AAD6B9-A602-4ACE-8881-19319035742E}" sibTransId="{91E106AA-FF9D-47F2-8FD6-2800ADA0B4A1}"/>
    <dgm:cxn modelId="{44DB2FB4-C4C9-4A01-9833-6D58C5344F89}" type="presParOf" srcId="{FFEBB906-1355-4719-B8D5-7F7111DD840E}" destId="{EE380724-59F9-463B-B260-C325F0A7B96A}" srcOrd="0" destOrd="0" presId="urn:microsoft.com/office/officeart/2018/2/layout/IconVerticalSolidList"/>
    <dgm:cxn modelId="{118E2F54-B7AE-41BD-B11E-8A0C41C02648}" type="presParOf" srcId="{EE380724-59F9-463B-B260-C325F0A7B96A}" destId="{F08508A4-B8E5-47B7-8FBC-79EEC0095273}" srcOrd="0" destOrd="0" presId="urn:microsoft.com/office/officeart/2018/2/layout/IconVerticalSolidList"/>
    <dgm:cxn modelId="{FF5B8B55-0F49-4D18-B571-91A5AFB57E75}" type="presParOf" srcId="{EE380724-59F9-463B-B260-C325F0A7B96A}" destId="{74672261-BFF6-4EDF-B4EF-5A3989E4D26A}" srcOrd="1" destOrd="0" presId="urn:microsoft.com/office/officeart/2018/2/layout/IconVerticalSolidList"/>
    <dgm:cxn modelId="{02EB21EB-695E-4E5F-BF93-348ED0276D4F}" type="presParOf" srcId="{EE380724-59F9-463B-B260-C325F0A7B96A}" destId="{E9DE9F7F-AC19-4EF4-94B6-30801F59263D}" srcOrd="2" destOrd="0" presId="urn:microsoft.com/office/officeart/2018/2/layout/IconVerticalSolidList"/>
    <dgm:cxn modelId="{EE3EE7AA-A71F-47EB-A3DA-30B3B687504B}" type="presParOf" srcId="{EE380724-59F9-463B-B260-C325F0A7B96A}" destId="{26B37B76-DF99-4B45-80DD-42822BADE737}" srcOrd="3" destOrd="0" presId="urn:microsoft.com/office/officeart/2018/2/layout/IconVerticalSolidList"/>
    <dgm:cxn modelId="{7B19355E-15DB-46EA-B120-CEF5067F542A}" type="presParOf" srcId="{FFEBB906-1355-4719-B8D5-7F7111DD840E}" destId="{80BC80DA-A626-46CC-B9F5-BCC1870357F0}" srcOrd="1" destOrd="0" presId="urn:microsoft.com/office/officeart/2018/2/layout/IconVerticalSolidList"/>
    <dgm:cxn modelId="{F3E200CC-9385-43E5-A2F4-3D134532B497}" type="presParOf" srcId="{FFEBB906-1355-4719-B8D5-7F7111DD840E}" destId="{65B4F470-0166-464B-8615-9947357B65F5}" srcOrd="2" destOrd="0" presId="urn:microsoft.com/office/officeart/2018/2/layout/IconVerticalSolidList"/>
    <dgm:cxn modelId="{550A4C6A-140A-4DBC-9260-7BD467B326A7}" type="presParOf" srcId="{65B4F470-0166-464B-8615-9947357B65F5}" destId="{80A3BF0B-DD19-4260-A269-41735175F843}" srcOrd="0" destOrd="0" presId="urn:microsoft.com/office/officeart/2018/2/layout/IconVerticalSolidList"/>
    <dgm:cxn modelId="{BAC918CF-BFFD-4CFD-BD5F-114E9909AF6D}" type="presParOf" srcId="{65B4F470-0166-464B-8615-9947357B65F5}" destId="{F23EE5E1-8359-4BD2-A019-A73ABF33D4FF}" srcOrd="1" destOrd="0" presId="urn:microsoft.com/office/officeart/2018/2/layout/IconVerticalSolidList"/>
    <dgm:cxn modelId="{38DCAC5C-B692-4839-853F-910D128A03A2}" type="presParOf" srcId="{65B4F470-0166-464B-8615-9947357B65F5}" destId="{C9DDD9E6-58BA-44DD-BF30-730F8C165BE4}" srcOrd="2" destOrd="0" presId="urn:microsoft.com/office/officeart/2018/2/layout/IconVerticalSolidList"/>
    <dgm:cxn modelId="{C61547D7-233A-49F3-BD01-D78456B8E1FC}" type="presParOf" srcId="{65B4F470-0166-464B-8615-9947357B65F5}" destId="{C437C149-D94E-4A9C-9702-2EF53A5E858F}" srcOrd="3" destOrd="0" presId="urn:microsoft.com/office/officeart/2018/2/layout/IconVerticalSolidList"/>
    <dgm:cxn modelId="{99805CCA-4BAE-4DD9-B005-DB49250EF852}" type="presParOf" srcId="{FFEBB906-1355-4719-B8D5-7F7111DD840E}" destId="{044339B3-8F73-4339-8D04-095F33EFE756}" srcOrd="3" destOrd="0" presId="urn:microsoft.com/office/officeart/2018/2/layout/IconVerticalSolidList"/>
    <dgm:cxn modelId="{339AF9D9-780E-4E9F-ADB0-81F27580028B}" type="presParOf" srcId="{FFEBB906-1355-4719-B8D5-7F7111DD840E}" destId="{E6FA9089-3347-4F5D-970A-773C6C70FB4A}" srcOrd="4" destOrd="0" presId="urn:microsoft.com/office/officeart/2018/2/layout/IconVerticalSolidList"/>
    <dgm:cxn modelId="{E2B149F0-7FF7-4E29-95DB-C83B39BC4652}" type="presParOf" srcId="{E6FA9089-3347-4F5D-970A-773C6C70FB4A}" destId="{E4E93CF6-CF36-49C9-868A-15D59A98FB6C}" srcOrd="0" destOrd="0" presId="urn:microsoft.com/office/officeart/2018/2/layout/IconVerticalSolidList"/>
    <dgm:cxn modelId="{54D2CB46-6B43-440E-82D7-A9E2750C4A16}" type="presParOf" srcId="{E6FA9089-3347-4F5D-970A-773C6C70FB4A}" destId="{80CA8C33-8E1E-4BF3-9D34-13902C05859B}" srcOrd="1" destOrd="0" presId="urn:microsoft.com/office/officeart/2018/2/layout/IconVerticalSolidList"/>
    <dgm:cxn modelId="{644C275B-229C-44F3-BD72-5A086FEEEBD6}" type="presParOf" srcId="{E6FA9089-3347-4F5D-970A-773C6C70FB4A}" destId="{2CEE58BA-9E64-4B52-9B09-1546D6F9915B}" srcOrd="2" destOrd="0" presId="urn:microsoft.com/office/officeart/2018/2/layout/IconVerticalSolidList"/>
    <dgm:cxn modelId="{EAD1134D-E7A4-4816-BAC3-C83EAB131C2F}" type="presParOf" srcId="{E6FA9089-3347-4F5D-970A-773C6C70FB4A}" destId="{887474FB-4E50-4EDA-A15C-A2946DB1D846}" srcOrd="3" destOrd="0" presId="urn:microsoft.com/office/officeart/2018/2/layout/IconVerticalSolidList"/>
    <dgm:cxn modelId="{EE4E298D-6EA1-4F61-AEDA-EAF270CE515E}" type="presParOf" srcId="{FFEBB906-1355-4719-B8D5-7F7111DD840E}" destId="{571D2F9B-5206-4B63-9BB5-6C41A7A45CD8}" srcOrd="5" destOrd="0" presId="urn:microsoft.com/office/officeart/2018/2/layout/IconVerticalSolidList"/>
    <dgm:cxn modelId="{D5DA56A1-5845-4145-9077-647AD9D39658}" type="presParOf" srcId="{FFEBB906-1355-4719-B8D5-7F7111DD840E}" destId="{11F0DF45-722D-482A-8F31-5AFBEB4D73AA}" srcOrd="6" destOrd="0" presId="urn:microsoft.com/office/officeart/2018/2/layout/IconVerticalSolidList"/>
    <dgm:cxn modelId="{0109C7D5-BAEA-434C-8146-ACD0A4C4E5AB}" type="presParOf" srcId="{11F0DF45-722D-482A-8F31-5AFBEB4D73AA}" destId="{0E3F0509-D07B-46C6-AD9D-A584C30D665A}" srcOrd="0" destOrd="0" presId="urn:microsoft.com/office/officeart/2018/2/layout/IconVerticalSolidList"/>
    <dgm:cxn modelId="{650FB178-6472-43BA-AF9A-C5C3B6F08139}" type="presParOf" srcId="{11F0DF45-722D-482A-8F31-5AFBEB4D73AA}" destId="{F0EF8DF8-4663-4BB5-96E5-F55E3310C8FB}" srcOrd="1" destOrd="0" presId="urn:microsoft.com/office/officeart/2018/2/layout/IconVerticalSolidList"/>
    <dgm:cxn modelId="{A727FF57-F119-4D40-B871-D9D5B1D5EB5A}" type="presParOf" srcId="{11F0DF45-722D-482A-8F31-5AFBEB4D73AA}" destId="{54B7DED2-BD56-40F6-A440-1A829E5D3065}" srcOrd="2" destOrd="0" presId="urn:microsoft.com/office/officeart/2018/2/layout/IconVerticalSolidList"/>
    <dgm:cxn modelId="{3DCC09E2-522D-4C50-80DB-26A1D319991C}" type="presParOf" srcId="{11F0DF45-722D-482A-8F31-5AFBEB4D73AA}" destId="{3BD4DBBB-6AF9-466A-846B-04B6EBFEC9AF}" srcOrd="3" destOrd="0" presId="urn:microsoft.com/office/officeart/2018/2/layout/IconVerticalSolidList"/>
    <dgm:cxn modelId="{211AF39D-C440-4631-9A0A-3D4604A30297}" type="presParOf" srcId="{FFEBB906-1355-4719-B8D5-7F7111DD840E}" destId="{5FF035A7-683C-4A90-8B65-282835D42BE2}" srcOrd="7" destOrd="0" presId="urn:microsoft.com/office/officeart/2018/2/layout/IconVerticalSolidList"/>
    <dgm:cxn modelId="{6F93152A-135F-4629-B358-2282F9E9C648}" type="presParOf" srcId="{FFEBB906-1355-4719-B8D5-7F7111DD840E}" destId="{683F6005-DFD6-4CC9-995F-4F93B5EE2B9F}" srcOrd="8" destOrd="0" presId="urn:microsoft.com/office/officeart/2018/2/layout/IconVerticalSolidList"/>
    <dgm:cxn modelId="{C23871DE-C0BA-4E7F-B66B-73C94B71901F}" type="presParOf" srcId="{683F6005-DFD6-4CC9-995F-4F93B5EE2B9F}" destId="{BE00B6BB-A0D7-4582-BD08-411422F7D0A1}" srcOrd="0" destOrd="0" presId="urn:microsoft.com/office/officeart/2018/2/layout/IconVerticalSolidList"/>
    <dgm:cxn modelId="{66AF4184-CDF6-4F77-82FA-AE5B78758A5A}" type="presParOf" srcId="{683F6005-DFD6-4CC9-995F-4F93B5EE2B9F}" destId="{BF8126C6-4580-4BD8-90C2-81EA6FC2CF56}" srcOrd="1" destOrd="0" presId="urn:microsoft.com/office/officeart/2018/2/layout/IconVerticalSolidList"/>
    <dgm:cxn modelId="{371E92A2-A217-4652-B88B-8AC1EE6D9623}" type="presParOf" srcId="{683F6005-DFD6-4CC9-995F-4F93B5EE2B9F}" destId="{5A11D5F9-B504-405F-8392-4D73345D4BA2}" srcOrd="2" destOrd="0" presId="urn:microsoft.com/office/officeart/2018/2/layout/IconVerticalSolidList"/>
    <dgm:cxn modelId="{108E9094-2632-474B-9335-DB23DB935731}" type="presParOf" srcId="{683F6005-DFD6-4CC9-995F-4F93B5EE2B9F}" destId="{D5B17DF8-BD3E-4063-8B71-681A70744F8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E8977D-093D-421C-AFC9-BC21ED47124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D32FA3A-11F9-4465-BDF2-C30B23B70D5B}">
      <dgm:prSet/>
      <dgm:spPr/>
      <dgm:t>
        <a:bodyPr/>
        <a:lstStyle/>
        <a:p>
          <a:pPr>
            <a:defRPr cap="all"/>
          </a:pPr>
          <a:r>
            <a:rPr lang="en-US" b="1"/>
            <a:t>Neglect</a:t>
          </a:r>
          <a:endParaRPr lang="en-US"/>
        </a:p>
      </dgm:t>
    </dgm:pt>
    <dgm:pt modelId="{F48058DD-0283-4C09-9598-12B718201E70}" type="parTrans" cxnId="{9D348876-8BEF-482F-A31D-BA8D59B0B729}">
      <dgm:prSet/>
      <dgm:spPr/>
      <dgm:t>
        <a:bodyPr/>
        <a:lstStyle/>
        <a:p>
          <a:endParaRPr lang="en-US"/>
        </a:p>
      </dgm:t>
    </dgm:pt>
    <dgm:pt modelId="{C89BB9F6-9466-43C3-911B-E6E29CDC2AF9}" type="sibTrans" cxnId="{9D348876-8BEF-482F-A31D-BA8D59B0B729}">
      <dgm:prSet/>
      <dgm:spPr/>
      <dgm:t>
        <a:bodyPr/>
        <a:lstStyle/>
        <a:p>
          <a:endParaRPr lang="en-US"/>
        </a:p>
      </dgm:t>
    </dgm:pt>
    <dgm:pt modelId="{D4E2DB9F-977A-4B35-8850-4DD483D9821C}">
      <dgm:prSet/>
      <dgm:spPr/>
      <dgm:t>
        <a:bodyPr/>
        <a:lstStyle/>
        <a:p>
          <a:pPr>
            <a:defRPr cap="all"/>
          </a:pPr>
          <a:r>
            <a:rPr lang="en-US" b="1"/>
            <a:t>Physical abuse</a:t>
          </a:r>
          <a:endParaRPr lang="en-US"/>
        </a:p>
      </dgm:t>
    </dgm:pt>
    <dgm:pt modelId="{D34004BF-16E2-4B8C-8FEB-7F753FB1D237}" type="parTrans" cxnId="{4714F2E0-7504-49AE-91DD-F346C53E283D}">
      <dgm:prSet/>
      <dgm:spPr/>
      <dgm:t>
        <a:bodyPr/>
        <a:lstStyle/>
        <a:p>
          <a:endParaRPr lang="en-US"/>
        </a:p>
      </dgm:t>
    </dgm:pt>
    <dgm:pt modelId="{ACB4245B-1CB9-487B-AD24-CD62AE28D826}" type="sibTrans" cxnId="{4714F2E0-7504-49AE-91DD-F346C53E283D}">
      <dgm:prSet/>
      <dgm:spPr/>
      <dgm:t>
        <a:bodyPr/>
        <a:lstStyle/>
        <a:p>
          <a:endParaRPr lang="en-US"/>
        </a:p>
      </dgm:t>
    </dgm:pt>
    <dgm:pt modelId="{F4D851CF-89EA-4C81-98F5-F3F5137F9B68}">
      <dgm:prSet/>
      <dgm:spPr/>
      <dgm:t>
        <a:bodyPr/>
        <a:lstStyle/>
        <a:p>
          <a:pPr>
            <a:defRPr cap="all"/>
          </a:pPr>
          <a:r>
            <a:rPr lang="en-US" b="1"/>
            <a:t>Psychological abuse</a:t>
          </a:r>
          <a:endParaRPr lang="en-US"/>
        </a:p>
      </dgm:t>
    </dgm:pt>
    <dgm:pt modelId="{4C8CD38C-7218-46E9-9282-6C6982D0791E}" type="parTrans" cxnId="{2C55417E-3993-4C62-9C64-1D3B418F0D4E}">
      <dgm:prSet/>
      <dgm:spPr/>
      <dgm:t>
        <a:bodyPr/>
        <a:lstStyle/>
        <a:p>
          <a:endParaRPr lang="en-US"/>
        </a:p>
      </dgm:t>
    </dgm:pt>
    <dgm:pt modelId="{7694CD79-112F-4CA0-BB21-86E49622A146}" type="sibTrans" cxnId="{2C55417E-3993-4C62-9C64-1D3B418F0D4E}">
      <dgm:prSet/>
      <dgm:spPr/>
      <dgm:t>
        <a:bodyPr/>
        <a:lstStyle/>
        <a:p>
          <a:endParaRPr lang="en-US"/>
        </a:p>
      </dgm:t>
    </dgm:pt>
    <dgm:pt modelId="{50B14B4C-1FBE-44D5-9F40-51C53054730D}">
      <dgm:prSet/>
      <dgm:spPr/>
      <dgm:t>
        <a:bodyPr/>
        <a:lstStyle/>
        <a:p>
          <a:pPr>
            <a:defRPr cap="all"/>
          </a:pPr>
          <a:r>
            <a:rPr lang="en-US" b="1"/>
            <a:t>Sexual abuse</a:t>
          </a:r>
          <a:endParaRPr lang="en-US"/>
        </a:p>
      </dgm:t>
    </dgm:pt>
    <dgm:pt modelId="{5F640516-866A-471B-90FB-EF846A9B9138}" type="parTrans" cxnId="{49CE0C03-F9CD-4775-9157-DEF5729405D0}">
      <dgm:prSet/>
      <dgm:spPr/>
      <dgm:t>
        <a:bodyPr/>
        <a:lstStyle/>
        <a:p>
          <a:endParaRPr lang="en-US"/>
        </a:p>
      </dgm:t>
    </dgm:pt>
    <dgm:pt modelId="{0E63F382-AAB3-45DF-8FEE-64741190F1A4}" type="sibTrans" cxnId="{49CE0C03-F9CD-4775-9157-DEF5729405D0}">
      <dgm:prSet/>
      <dgm:spPr/>
      <dgm:t>
        <a:bodyPr/>
        <a:lstStyle/>
        <a:p>
          <a:endParaRPr lang="en-US"/>
        </a:p>
      </dgm:t>
    </dgm:pt>
    <dgm:pt modelId="{829D4499-D2EC-44F5-A285-D35CBF7E9F1B}" type="pres">
      <dgm:prSet presAssocID="{59E8977D-093D-421C-AFC9-BC21ED47124E}" presName="root" presStyleCnt="0">
        <dgm:presLayoutVars>
          <dgm:dir/>
          <dgm:resizeHandles val="exact"/>
        </dgm:presLayoutVars>
      </dgm:prSet>
      <dgm:spPr/>
    </dgm:pt>
    <dgm:pt modelId="{38E49A05-77B0-4376-901D-BFDF144E8D34}" type="pres">
      <dgm:prSet presAssocID="{5D32FA3A-11F9-4465-BDF2-C30B23B70D5B}" presName="compNode" presStyleCnt="0"/>
      <dgm:spPr/>
    </dgm:pt>
    <dgm:pt modelId="{2F869AF7-BE92-45AE-91E1-E0536F198F9E}" type="pres">
      <dgm:prSet presAssocID="{5D32FA3A-11F9-4465-BDF2-C30B23B70D5B}" presName="iconBgRect" presStyleLbl="bgShp" presStyleIdx="0" presStyleCnt="4"/>
      <dgm:spPr/>
    </dgm:pt>
    <dgm:pt modelId="{C8806D7D-29E2-4529-AF9E-3FFCC75A07CA}" type="pres">
      <dgm:prSet presAssocID="{5D32FA3A-11F9-4465-BDF2-C30B23B70D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ildren"/>
        </a:ext>
      </dgm:extLst>
    </dgm:pt>
    <dgm:pt modelId="{D8B2DFCC-9C32-4B7C-9D69-0D29A660B73E}" type="pres">
      <dgm:prSet presAssocID="{5D32FA3A-11F9-4465-BDF2-C30B23B70D5B}" presName="spaceRect" presStyleCnt="0"/>
      <dgm:spPr/>
    </dgm:pt>
    <dgm:pt modelId="{7505E489-F7EA-4E81-84EE-4D3558EA1D80}" type="pres">
      <dgm:prSet presAssocID="{5D32FA3A-11F9-4465-BDF2-C30B23B70D5B}" presName="textRect" presStyleLbl="revTx" presStyleIdx="0" presStyleCnt="4">
        <dgm:presLayoutVars>
          <dgm:chMax val="1"/>
          <dgm:chPref val="1"/>
        </dgm:presLayoutVars>
      </dgm:prSet>
      <dgm:spPr/>
    </dgm:pt>
    <dgm:pt modelId="{2BE52A0C-80FE-44F6-BA21-E81DF0A81947}" type="pres">
      <dgm:prSet presAssocID="{C89BB9F6-9466-43C3-911B-E6E29CDC2AF9}" presName="sibTrans" presStyleCnt="0"/>
      <dgm:spPr/>
    </dgm:pt>
    <dgm:pt modelId="{DC205A5C-E1DE-47CA-BE9E-2E3E359CBE7A}" type="pres">
      <dgm:prSet presAssocID="{D4E2DB9F-977A-4B35-8850-4DD483D9821C}" presName="compNode" presStyleCnt="0"/>
      <dgm:spPr/>
    </dgm:pt>
    <dgm:pt modelId="{24E5AE17-F3CB-4899-B11F-8B338E9537F7}" type="pres">
      <dgm:prSet presAssocID="{D4E2DB9F-977A-4B35-8850-4DD483D9821C}" presName="iconBgRect" presStyleLbl="bgShp" presStyleIdx="1" presStyleCnt="4"/>
      <dgm:spPr/>
    </dgm:pt>
    <dgm:pt modelId="{51C6CD90-A9FD-44E4-80FF-3C2DED84695E}" type="pres">
      <dgm:prSet presAssocID="{D4E2DB9F-977A-4B35-8850-4DD483D9821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7523D069-3141-4B8A-A174-64E3D6426683}" type="pres">
      <dgm:prSet presAssocID="{D4E2DB9F-977A-4B35-8850-4DD483D9821C}" presName="spaceRect" presStyleCnt="0"/>
      <dgm:spPr/>
    </dgm:pt>
    <dgm:pt modelId="{D418776E-D81C-4C3A-973F-C2DCBE1DB3D1}" type="pres">
      <dgm:prSet presAssocID="{D4E2DB9F-977A-4B35-8850-4DD483D9821C}" presName="textRect" presStyleLbl="revTx" presStyleIdx="1" presStyleCnt="4">
        <dgm:presLayoutVars>
          <dgm:chMax val="1"/>
          <dgm:chPref val="1"/>
        </dgm:presLayoutVars>
      </dgm:prSet>
      <dgm:spPr/>
    </dgm:pt>
    <dgm:pt modelId="{C8450769-4CD5-4752-9384-17E7DC7742B0}" type="pres">
      <dgm:prSet presAssocID="{ACB4245B-1CB9-487B-AD24-CD62AE28D826}" presName="sibTrans" presStyleCnt="0"/>
      <dgm:spPr/>
    </dgm:pt>
    <dgm:pt modelId="{6866C6F8-E4D7-4AAD-9C89-447673E83299}" type="pres">
      <dgm:prSet presAssocID="{F4D851CF-89EA-4C81-98F5-F3F5137F9B68}" presName="compNode" presStyleCnt="0"/>
      <dgm:spPr/>
    </dgm:pt>
    <dgm:pt modelId="{4888A2CF-51B9-4A70-A556-54DCBB44F760}" type="pres">
      <dgm:prSet presAssocID="{F4D851CF-89EA-4C81-98F5-F3F5137F9B68}" presName="iconBgRect" presStyleLbl="bgShp" presStyleIdx="2" presStyleCnt="4"/>
      <dgm:spPr/>
    </dgm:pt>
    <dgm:pt modelId="{5088A08C-AB41-4D07-B6FA-3DD2003D09C0}" type="pres">
      <dgm:prSet presAssocID="{F4D851CF-89EA-4C81-98F5-F3F5137F9B6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558012D5-B9DB-4F7E-BD41-D6B0965817BD}" type="pres">
      <dgm:prSet presAssocID="{F4D851CF-89EA-4C81-98F5-F3F5137F9B68}" presName="spaceRect" presStyleCnt="0"/>
      <dgm:spPr/>
    </dgm:pt>
    <dgm:pt modelId="{E1F147F1-F697-4143-B09C-24AB150E5EEE}" type="pres">
      <dgm:prSet presAssocID="{F4D851CF-89EA-4C81-98F5-F3F5137F9B68}" presName="textRect" presStyleLbl="revTx" presStyleIdx="2" presStyleCnt="4">
        <dgm:presLayoutVars>
          <dgm:chMax val="1"/>
          <dgm:chPref val="1"/>
        </dgm:presLayoutVars>
      </dgm:prSet>
      <dgm:spPr/>
    </dgm:pt>
    <dgm:pt modelId="{08B9F6EB-1BDF-4004-81A9-40AAC766135D}" type="pres">
      <dgm:prSet presAssocID="{7694CD79-112F-4CA0-BB21-86E49622A146}" presName="sibTrans" presStyleCnt="0"/>
      <dgm:spPr/>
    </dgm:pt>
    <dgm:pt modelId="{34AAD1AC-BD80-43C5-BD6D-5AB3F80FE858}" type="pres">
      <dgm:prSet presAssocID="{50B14B4C-1FBE-44D5-9F40-51C53054730D}" presName="compNode" presStyleCnt="0"/>
      <dgm:spPr/>
    </dgm:pt>
    <dgm:pt modelId="{889F6080-E27D-48ED-8195-7D4C4590BEB0}" type="pres">
      <dgm:prSet presAssocID="{50B14B4C-1FBE-44D5-9F40-51C53054730D}" presName="iconBgRect" presStyleLbl="bgShp" presStyleIdx="3" presStyleCnt="4"/>
      <dgm:spPr/>
    </dgm:pt>
    <dgm:pt modelId="{542A6A48-F063-4CA2-B601-53F7B38D5065}" type="pres">
      <dgm:prSet presAssocID="{50B14B4C-1FBE-44D5-9F40-51C53054730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898E26F2-D231-4D4E-B720-D1828DDA42EE}" type="pres">
      <dgm:prSet presAssocID="{50B14B4C-1FBE-44D5-9F40-51C53054730D}" presName="spaceRect" presStyleCnt="0"/>
      <dgm:spPr/>
    </dgm:pt>
    <dgm:pt modelId="{83963253-3F04-4C70-B460-AC8B1CA84A37}" type="pres">
      <dgm:prSet presAssocID="{50B14B4C-1FBE-44D5-9F40-51C53054730D}" presName="textRect" presStyleLbl="revTx" presStyleIdx="3" presStyleCnt="4">
        <dgm:presLayoutVars>
          <dgm:chMax val="1"/>
          <dgm:chPref val="1"/>
        </dgm:presLayoutVars>
      </dgm:prSet>
      <dgm:spPr/>
    </dgm:pt>
  </dgm:ptLst>
  <dgm:cxnLst>
    <dgm:cxn modelId="{49CE0C03-F9CD-4775-9157-DEF5729405D0}" srcId="{59E8977D-093D-421C-AFC9-BC21ED47124E}" destId="{50B14B4C-1FBE-44D5-9F40-51C53054730D}" srcOrd="3" destOrd="0" parTransId="{5F640516-866A-471B-90FB-EF846A9B9138}" sibTransId="{0E63F382-AAB3-45DF-8FEE-64741190F1A4}"/>
    <dgm:cxn modelId="{A46BE915-F669-4BEB-B0DD-3DB583226415}" type="presOf" srcId="{F4D851CF-89EA-4C81-98F5-F3F5137F9B68}" destId="{E1F147F1-F697-4143-B09C-24AB150E5EEE}" srcOrd="0" destOrd="0" presId="urn:microsoft.com/office/officeart/2018/5/layout/IconCircleLabelList"/>
    <dgm:cxn modelId="{6429BC2A-22B2-4C55-98AE-ABEE35DC4891}" type="presOf" srcId="{59E8977D-093D-421C-AFC9-BC21ED47124E}" destId="{829D4499-D2EC-44F5-A285-D35CBF7E9F1B}" srcOrd="0" destOrd="0" presId="urn:microsoft.com/office/officeart/2018/5/layout/IconCircleLabelList"/>
    <dgm:cxn modelId="{4186C336-41D3-4068-A823-8549C93779B7}" type="presOf" srcId="{5D32FA3A-11F9-4465-BDF2-C30B23B70D5B}" destId="{7505E489-F7EA-4E81-84EE-4D3558EA1D80}" srcOrd="0" destOrd="0" presId="urn:microsoft.com/office/officeart/2018/5/layout/IconCircleLabelList"/>
    <dgm:cxn modelId="{760CF26F-1204-4A70-A9A1-3841C1B7AB0E}" type="presOf" srcId="{50B14B4C-1FBE-44D5-9F40-51C53054730D}" destId="{83963253-3F04-4C70-B460-AC8B1CA84A37}" srcOrd="0" destOrd="0" presId="urn:microsoft.com/office/officeart/2018/5/layout/IconCircleLabelList"/>
    <dgm:cxn modelId="{9D348876-8BEF-482F-A31D-BA8D59B0B729}" srcId="{59E8977D-093D-421C-AFC9-BC21ED47124E}" destId="{5D32FA3A-11F9-4465-BDF2-C30B23B70D5B}" srcOrd="0" destOrd="0" parTransId="{F48058DD-0283-4C09-9598-12B718201E70}" sibTransId="{C89BB9F6-9466-43C3-911B-E6E29CDC2AF9}"/>
    <dgm:cxn modelId="{2C55417E-3993-4C62-9C64-1D3B418F0D4E}" srcId="{59E8977D-093D-421C-AFC9-BC21ED47124E}" destId="{F4D851CF-89EA-4C81-98F5-F3F5137F9B68}" srcOrd="2" destOrd="0" parTransId="{4C8CD38C-7218-46E9-9282-6C6982D0791E}" sibTransId="{7694CD79-112F-4CA0-BB21-86E49622A146}"/>
    <dgm:cxn modelId="{4714F2E0-7504-49AE-91DD-F346C53E283D}" srcId="{59E8977D-093D-421C-AFC9-BC21ED47124E}" destId="{D4E2DB9F-977A-4B35-8850-4DD483D9821C}" srcOrd="1" destOrd="0" parTransId="{D34004BF-16E2-4B8C-8FEB-7F753FB1D237}" sibTransId="{ACB4245B-1CB9-487B-AD24-CD62AE28D826}"/>
    <dgm:cxn modelId="{F853A9F2-3952-442A-B6F6-828C88534E9E}" type="presOf" srcId="{D4E2DB9F-977A-4B35-8850-4DD483D9821C}" destId="{D418776E-D81C-4C3A-973F-C2DCBE1DB3D1}" srcOrd="0" destOrd="0" presId="urn:microsoft.com/office/officeart/2018/5/layout/IconCircleLabelList"/>
    <dgm:cxn modelId="{D7C1B228-2CF4-42EF-BBDF-0950C930AEFE}" type="presParOf" srcId="{829D4499-D2EC-44F5-A285-D35CBF7E9F1B}" destId="{38E49A05-77B0-4376-901D-BFDF144E8D34}" srcOrd="0" destOrd="0" presId="urn:microsoft.com/office/officeart/2018/5/layout/IconCircleLabelList"/>
    <dgm:cxn modelId="{CCBFE634-9D19-477D-852A-06E113099130}" type="presParOf" srcId="{38E49A05-77B0-4376-901D-BFDF144E8D34}" destId="{2F869AF7-BE92-45AE-91E1-E0536F198F9E}" srcOrd="0" destOrd="0" presId="urn:microsoft.com/office/officeart/2018/5/layout/IconCircleLabelList"/>
    <dgm:cxn modelId="{46012DDD-AB64-497C-8B5E-2B6D9E425408}" type="presParOf" srcId="{38E49A05-77B0-4376-901D-BFDF144E8D34}" destId="{C8806D7D-29E2-4529-AF9E-3FFCC75A07CA}" srcOrd="1" destOrd="0" presId="urn:microsoft.com/office/officeart/2018/5/layout/IconCircleLabelList"/>
    <dgm:cxn modelId="{88B4CCB0-5010-4592-BC7D-0ABD2FE32CF6}" type="presParOf" srcId="{38E49A05-77B0-4376-901D-BFDF144E8D34}" destId="{D8B2DFCC-9C32-4B7C-9D69-0D29A660B73E}" srcOrd="2" destOrd="0" presId="urn:microsoft.com/office/officeart/2018/5/layout/IconCircleLabelList"/>
    <dgm:cxn modelId="{4EAEFE1E-F164-41E0-AB54-51AC9860610B}" type="presParOf" srcId="{38E49A05-77B0-4376-901D-BFDF144E8D34}" destId="{7505E489-F7EA-4E81-84EE-4D3558EA1D80}" srcOrd="3" destOrd="0" presId="urn:microsoft.com/office/officeart/2018/5/layout/IconCircleLabelList"/>
    <dgm:cxn modelId="{6B1596B4-251B-455F-826A-1039A186FB9C}" type="presParOf" srcId="{829D4499-D2EC-44F5-A285-D35CBF7E9F1B}" destId="{2BE52A0C-80FE-44F6-BA21-E81DF0A81947}" srcOrd="1" destOrd="0" presId="urn:microsoft.com/office/officeart/2018/5/layout/IconCircleLabelList"/>
    <dgm:cxn modelId="{9331D0BC-5F0D-45E6-A16F-E669B4E3A708}" type="presParOf" srcId="{829D4499-D2EC-44F5-A285-D35CBF7E9F1B}" destId="{DC205A5C-E1DE-47CA-BE9E-2E3E359CBE7A}" srcOrd="2" destOrd="0" presId="urn:microsoft.com/office/officeart/2018/5/layout/IconCircleLabelList"/>
    <dgm:cxn modelId="{FEF9073F-C78D-4896-A362-6C86F60148C9}" type="presParOf" srcId="{DC205A5C-E1DE-47CA-BE9E-2E3E359CBE7A}" destId="{24E5AE17-F3CB-4899-B11F-8B338E9537F7}" srcOrd="0" destOrd="0" presId="urn:microsoft.com/office/officeart/2018/5/layout/IconCircleLabelList"/>
    <dgm:cxn modelId="{4BC12161-5BF6-4E1D-A171-BA2E465A0624}" type="presParOf" srcId="{DC205A5C-E1DE-47CA-BE9E-2E3E359CBE7A}" destId="{51C6CD90-A9FD-44E4-80FF-3C2DED84695E}" srcOrd="1" destOrd="0" presId="urn:microsoft.com/office/officeart/2018/5/layout/IconCircleLabelList"/>
    <dgm:cxn modelId="{DCF7C3E1-BBDD-44DB-8804-25A38BCB2C66}" type="presParOf" srcId="{DC205A5C-E1DE-47CA-BE9E-2E3E359CBE7A}" destId="{7523D069-3141-4B8A-A174-64E3D6426683}" srcOrd="2" destOrd="0" presId="urn:microsoft.com/office/officeart/2018/5/layout/IconCircleLabelList"/>
    <dgm:cxn modelId="{CF6154A8-0751-41C0-BC2B-236D2EDD33F0}" type="presParOf" srcId="{DC205A5C-E1DE-47CA-BE9E-2E3E359CBE7A}" destId="{D418776E-D81C-4C3A-973F-C2DCBE1DB3D1}" srcOrd="3" destOrd="0" presId="urn:microsoft.com/office/officeart/2018/5/layout/IconCircleLabelList"/>
    <dgm:cxn modelId="{95A71D6B-17EE-408B-A1BF-7FA32694179C}" type="presParOf" srcId="{829D4499-D2EC-44F5-A285-D35CBF7E9F1B}" destId="{C8450769-4CD5-4752-9384-17E7DC7742B0}" srcOrd="3" destOrd="0" presId="urn:microsoft.com/office/officeart/2018/5/layout/IconCircleLabelList"/>
    <dgm:cxn modelId="{AC185F25-E71C-443F-B1C3-BEDD7FE2887C}" type="presParOf" srcId="{829D4499-D2EC-44F5-A285-D35CBF7E9F1B}" destId="{6866C6F8-E4D7-4AAD-9C89-447673E83299}" srcOrd="4" destOrd="0" presId="urn:microsoft.com/office/officeart/2018/5/layout/IconCircleLabelList"/>
    <dgm:cxn modelId="{DC13F629-2DAC-47DC-8672-D53DCC6514A5}" type="presParOf" srcId="{6866C6F8-E4D7-4AAD-9C89-447673E83299}" destId="{4888A2CF-51B9-4A70-A556-54DCBB44F760}" srcOrd="0" destOrd="0" presId="urn:microsoft.com/office/officeart/2018/5/layout/IconCircleLabelList"/>
    <dgm:cxn modelId="{23F5E987-4064-440B-8912-00F0C4FD7BC9}" type="presParOf" srcId="{6866C6F8-E4D7-4AAD-9C89-447673E83299}" destId="{5088A08C-AB41-4D07-B6FA-3DD2003D09C0}" srcOrd="1" destOrd="0" presId="urn:microsoft.com/office/officeart/2018/5/layout/IconCircleLabelList"/>
    <dgm:cxn modelId="{491B0E44-11A2-4DF5-900C-29D03F9A992C}" type="presParOf" srcId="{6866C6F8-E4D7-4AAD-9C89-447673E83299}" destId="{558012D5-B9DB-4F7E-BD41-D6B0965817BD}" srcOrd="2" destOrd="0" presId="urn:microsoft.com/office/officeart/2018/5/layout/IconCircleLabelList"/>
    <dgm:cxn modelId="{8454DCB0-7FEA-44D5-9EE4-33BF500DBC54}" type="presParOf" srcId="{6866C6F8-E4D7-4AAD-9C89-447673E83299}" destId="{E1F147F1-F697-4143-B09C-24AB150E5EEE}" srcOrd="3" destOrd="0" presId="urn:microsoft.com/office/officeart/2018/5/layout/IconCircleLabelList"/>
    <dgm:cxn modelId="{074C5D8A-9C1E-4D82-B921-9B942D22DA64}" type="presParOf" srcId="{829D4499-D2EC-44F5-A285-D35CBF7E9F1B}" destId="{08B9F6EB-1BDF-4004-81A9-40AAC766135D}" srcOrd="5" destOrd="0" presId="urn:microsoft.com/office/officeart/2018/5/layout/IconCircleLabelList"/>
    <dgm:cxn modelId="{A27E2216-01D4-49F0-AFA5-57BAB60862F4}" type="presParOf" srcId="{829D4499-D2EC-44F5-A285-D35CBF7E9F1B}" destId="{34AAD1AC-BD80-43C5-BD6D-5AB3F80FE858}" srcOrd="6" destOrd="0" presId="urn:microsoft.com/office/officeart/2018/5/layout/IconCircleLabelList"/>
    <dgm:cxn modelId="{02FF441C-D005-47E8-8CC8-532ABA5B8389}" type="presParOf" srcId="{34AAD1AC-BD80-43C5-BD6D-5AB3F80FE858}" destId="{889F6080-E27D-48ED-8195-7D4C4590BEB0}" srcOrd="0" destOrd="0" presId="urn:microsoft.com/office/officeart/2018/5/layout/IconCircleLabelList"/>
    <dgm:cxn modelId="{29F5CC65-F7C3-4C92-9DCD-5EE2045FC661}" type="presParOf" srcId="{34AAD1AC-BD80-43C5-BD6D-5AB3F80FE858}" destId="{542A6A48-F063-4CA2-B601-53F7B38D5065}" srcOrd="1" destOrd="0" presId="urn:microsoft.com/office/officeart/2018/5/layout/IconCircleLabelList"/>
    <dgm:cxn modelId="{3A29CD7E-EA25-472F-B7F5-3EDF960AC357}" type="presParOf" srcId="{34AAD1AC-BD80-43C5-BD6D-5AB3F80FE858}" destId="{898E26F2-D231-4D4E-B720-D1828DDA42EE}" srcOrd="2" destOrd="0" presId="urn:microsoft.com/office/officeart/2018/5/layout/IconCircleLabelList"/>
    <dgm:cxn modelId="{FBA2F737-205C-4433-95C8-CEED8C272D32}" type="presParOf" srcId="{34AAD1AC-BD80-43C5-BD6D-5AB3F80FE858}" destId="{83963253-3F04-4C70-B460-AC8B1CA84A37}"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075D6A-C0C6-43C7-B5C7-4FBC36DB013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F40F1C7-DA82-414C-ACE4-3F4747A8FB7A}">
      <dgm:prSet/>
      <dgm:spPr/>
      <dgm:t>
        <a:bodyPr/>
        <a:lstStyle/>
        <a:p>
          <a:r>
            <a:rPr lang="en-US" b="1"/>
            <a:t>The desire to inflict pain, suffering, or death on an animal without any provocation or hostile feelings.</a:t>
          </a:r>
          <a:endParaRPr lang="en-US"/>
        </a:p>
      </dgm:t>
    </dgm:pt>
    <dgm:pt modelId="{D4AAF11A-5D23-49F5-80BA-38F0B2068AB1}" type="parTrans" cxnId="{06370FAE-A5C0-48EC-B79B-30B75A0E2D6F}">
      <dgm:prSet/>
      <dgm:spPr/>
      <dgm:t>
        <a:bodyPr/>
        <a:lstStyle/>
        <a:p>
          <a:endParaRPr lang="en-US"/>
        </a:p>
      </dgm:t>
    </dgm:pt>
    <dgm:pt modelId="{5F3237BE-13C2-48F5-87A1-5547032DB892}" type="sibTrans" cxnId="{06370FAE-A5C0-48EC-B79B-30B75A0E2D6F}">
      <dgm:prSet/>
      <dgm:spPr/>
      <dgm:t>
        <a:bodyPr/>
        <a:lstStyle/>
        <a:p>
          <a:endParaRPr lang="en-US"/>
        </a:p>
      </dgm:t>
    </dgm:pt>
    <dgm:pt modelId="{F323FA7F-83A8-439A-BE5B-73FFA2819645}">
      <dgm:prSet/>
      <dgm:spPr/>
      <dgm:t>
        <a:bodyPr/>
        <a:lstStyle/>
        <a:p>
          <a:r>
            <a:rPr lang="en-US" b="1"/>
            <a:t>Cruelty inflicted for the pleasure derived from causing injury and suffering.</a:t>
          </a:r>
          <a:endParaRPr lang="en-US"/>
        </a:p>
      </dgm:t>
    </dgm:pt>
    <dgm:pt modelId="{E5904C19-21C3-452C-AD17-67CE6D181050}" type="parTrans" cxnId="{88EE9EE3-FD65-475C-B8A5-DBE3A67D4E58}">
      <dgm:prSet/>
      <dgm:spPr/>
      <dgm:t>
        <a:bodyPr/>
        <a:lstStyle/>
        <a:p>
          <a:endParaRPr lang="en-US"/>
        </a:p>
      </dgm:t>
    </dgm:pt>
    <dgm:pt modelId="{3D302C88-6BBD-4092-A3EA-DD10B3EBE4DF}" type="sibTrans" cxnId="{88EE9EE3-FD65-475C-B8A5-DBE3A67D4E58}">
      <dgm:prSet/>
      <dgm:spPr/>
      <dgm:t>
        <a:bodyPr/>
        <a:lstStyle/>
        <a:p>
          <a:endParaRPr lang="en-US"/>
        </a:p>
      </dgm:t>
    </dgm:pt>
    <dgm:pt modelId="{34265C16-AF67-4514-B3ED-B03E514CD24E}" type="pres">
      <dgm:prSet presAssocID="{05075D6A-C0C6-43C7-B5C7-4FBC36DB0137}" presName="root" presStyleCnt="0">
        <dgm:presLayoutVars>
          <dgm:dir/>
          <dgm:resizeHandles val="exact"/>
        </dgm:presLayoutVars>
      </dgm:prSet>
      <dgm:spPr/>
    </dgm:pt>
    <dgm:pt modelId="{6ECD388C-31D0-4F56-9BE6-063B415C1BD3}" type="pres">
      <dgm:prSet presAssocID="{05075D6A-C0C6-43C7-B5C7-4FBC36DB0137}" presName="container" presStyleCnt="0">
        <dgm:presLayoutVars>
          <dgm:dir/>
          <dgm:resizeHandles val="exact"/>
        </dgm:presLayoutVars>
      </dgm:prSet>
      <dgm:spPr/>
    </dgm:pt>
    <dgm:pt modelId="{DDFD117E-E49F-4772-84D2-D9139252363D}" type="pres">
      <dgm:prSet presAssocID="{9F40F1C7-DA82-414C-ACE4-3F4747A8FB7A}" presName="compNode" presStyleCnt="0"/>
      <dgm:spPr/>
    </dgm:pt>
    <dgm:pt modelId="{18928AF2-4D13-4418-AAE1-457BF1B3AB61}" type="pres">
      <dgm:prSet presAssocID="{9F40F1C7-DA82-414C-ACE4-3F4747A8FB7A}" presName="iconBgRect" presStyleLbl="bgShp" presStyleIdx="0" presStyleCnt="2"/>
      <dgm:spPr/>
    </dgm:pt>
    <dgm:pt modelId="{B929FF38-29D8-4C2D-82DC-01CACF04D3F5}" type="pres">
      <dgm:prSet presAssocID="{9F40F1C7-DA82-414C-ACE4-3F4747A8FB7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6CF68FC6-1275-40BD-9595-4E85F0427DC2}" type="pres">
      <dgm:prSet presAssocID="{9F40F1C7-DA82-414C-ACE4-3F4747A8FB7A}" presName="spaceRect" presStyleCnt="0"/>
      <dgm:spPr/>
    </dgm:pt>
    <dgm:pt modelId="{AD25A305-A4ED-4E57-BEA4-666C5438CF98}" type="pres">
      <dgm:prSet presAssocID="{9F40F1C7-DA82-414C-ACE4-3F4747A8FB7A}" presName="textRect" presStyleLbl="revTx" presStyleIdx="0" presStyleCnt="2">
        <dgm:presLayoutVars>
          <dgm:chMax val="1"/>
          <dgm:chPref val="1"/>
        </dgm:presLayoutVars>
      </dgm:prSet>
      <dgm:spPr/>
    </dgm:pt>
    <dgm:pt modelId="{000E12C4-4CCB-4974-BED4-18D764FEAB4E}" type="pres">
      <dgm:prSet presAssocID="{5F3237BE-13C2-48F5-87A1-5547032DB892}" presName="sibTrans" presStyleLbl="sibTrans2D1" presStyleIdx="0" presStyleCnt="0"/>
      <dgm:spPr/>
    </dgm:pt>
    <dgm:pt modelId="{980F57E7-B2DE-4426-83F6-9A363E4C0329}" type="pres">
      <dgm:prSet presAssocID="{F323FA7F-83A8-439A-BE5B-73FFA2819645}" presName="compNode" presStyleCnt="0"/>
      <dgm:spPr/>
    </dgm:pt>
    <dgm:pt modelId="{B4895367-5744-4A47-89A3-2EE964312ED3}" type="pres">
      <dgm:prSet presAssocID="{F323FA7F-83A8-439A-BE5B-73FFA2819645}" presName="iconBgRect" presStyleLbl="bgShp" presStyleIdx="1" presStyleCnt="2"/>
      <dgm:spPr/>
    </dgm:pt>
    <dgm:pt modelId="{FC8EB1C0-FFA4-44EA-838D-7F634D2EF374}" type="pres">
      <dgm:prSet presAssocID="{F323FA7F-83A8-439A-BE5B-73FFA281964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5BC7090B-4D2D-4AB1-91D0-3BA8DDCC388D}" type="pres">
      <dgm:prSet presAssocID="{F323FA7F-83A8-439A-BE5B-73FFA2819645}" presName="spaceRect" presStyleCnt="0"/>
      <dgm:spPr/>
    </dgm:pt>
    <dgm:pt modelId="{2D063F96-580B-4ED4-8E45-44309F6B4BC2}" type="pres">
      <dgm:prSet presAssocID="{F323FA7F-83A8-439A-BE5B-73FFA2819645}" presName="textRect" presStyleLbl="revTx" presStyleIdx="1" presStyleCnt="2">
        <dgm:presLayoutVars>
          <dgm:chMax val="1"/>
          <dgm:chPref val="1"/>
        </dgm:presLayoutVars>
      </dgm:prSet>
      <dgm:spPr/>
    </dgm:pt>
  </dgm:ptLst>
  <dgm:cxnLst>
    <dgm:cxn modelId="{CD586D3E-A966-46D2-A168-350445768A3E}" type="presOf" srcId="{F323FA7F-83A8-439A-BE5B-73FFA2819645}" destId="{2D063F96-580B-4ED4-8E45-44309F6B4BC2}" srcOrd="0" destOrd="0" presId="urn:microsoft.com/office/officeart/2018/2/layout/IconCircleList"/>
    <dgm:cxn modelId="{DE24FC87-B09C-4267-A3D8-0B21B0370135}" type="presOf" srcId="{05075D6A-C0C6-43C7-B5C7-4FBC36DB0137}" destId="{34265C16-AF67-4514-B3ED-B03E514CD24E}" srcOrd="0" destOrd="0" presId="urn:microsoft.com/office/officeart/2018/2/layout/IconCircleList"/>
    <dgm:cxn modelId="{06370FAE-A5C0-48EC-B79B-30B75A0E2D6F}" srcId="{05075D6A-C0C6-43C7-B5C7-4FBC36DB0137}" destId="{9F40F1C7-DA82-414C-ACE4-3F4747A8FB7A}" srcOrd="0" destOrd="0" parTransId="{D4AAF11A-5D23-49F5-80BA-38F0B2068AB1}" sibTransId="{5F3237BE-13C2-48F5-87A1-5547032DB892}"/>
    <dgm:cxn modelId="{88EE9EE3-FD65-475C-B8A5-DBE3A67D4E58}" srcId="{05075D6A-C0C6-43C7-B5C7-4FBC36DB0137}" destId="{F323FA7F-83A8-439A-BE5B-73FFA2819645}" srcOrd="1" destOrd="0" parTransId="{E5904C19-21C3-452C-AD17-67CE6D181050}" sibTransId="{3D302C88-6BBD-4092-A3EA-DD10B3EBE4DF}"/>
    <dgm:cxn modelId="{5957D9E6-0F42-4131-A758-DC77CDF26827}" type="presOf" srcId="{9F40F1C7-DA82-414C-ACE4-3F4747A8FB7A}" destId="{AD25A305-A4ED-4E57-BEA4-666C5438CF98}" srcOrd="0" destOrd="0" presId="urn:microsoft.com/office/officeart/2018/2/layout/IconCircleList"/>
    <dgm:cxn modelId="{42721EEF-864F-4D6A-9A2E-F99FC039A9FF}" type="presOf" srcId="{5F3237BE-13C2-48F5-87A1-5547032DB892}" destId="{000E12C4-4CCB-4974-BED4-18D764FEAB4E}" srcOrd="0" destOrd="0" presId="urn:microsoft.com/office/officeart/2018/2/layout/IconCircleList"/>
    <dgm:cxn modelId="{2FDAE9E5-042C-4FDC-A2BB-4B213D8872C6}" type="presParOf" srcId="{34265C16-AF67-4514-B3ED-B03E514CD24E}" destId="{6ECD388C-31D0-4F56-9BE6-063B415C1BD3}" srcOrd="0" destOrd="0" presId="urn:microsoft.com/office/officeart/2018/2/layout/IconCircleList"/>
    <dgm:cxn modelId="{B8A33947-A76C-47CC-A9FB-D8D07B6F6FD8}" type="presParOf" srcId="{6ECD388C-31D0-4F56-9BE6-063B415C1BD3}" destId="{DDFD117E-E49F-4772-84D2-D9139252363D}" srcOrd="0" destOrd="0" presId="urn:microsoft.com/office/officeart/2018/2/layout/IconCircleList"/>
    <dgm:cxn modelId="{206D537B-1A7F-4F7D-A279-AC4D5A9313B5}" type="presParOf" srcId="{DDFD117E-E49F-4772-84D2-D9139252363D}" destId="{18928AF2-4D13-4418-AAE1-457BF1B3AB61}" srcOrd="0" destOrd="0" presId="urn:microsoft.com/office/officeart/2018/2/layout/IconCircleList"/>
    <dgm:cxn modelId="{518ACC77-7AB2-4088-AC8C-F5D0B7C0062A}" type="presParOf" srcId="{DDFD117E-E49F-4772-84D2-D9139252363D}" destId="{B929FF38-29D8-4C2D-82DC-01CACF04D3F5}" srcOrd="1" destOrd="0" presId="urn:microsoft.com/office/officeart/2018/2/layout/IconCircleList"/>
    <dgm:cxn modelId="{268530E3-F8C3-4869-873A-7C6D1BE19C24}" type="presParOf" srcId="{DDFD117E-E49F-4772-84D2-D9139252363D}" destId="{6CF68FC6-1275-40BD-9595-4E85F0427DC2}" srcOrd="2" destOrd="0" presId="urn:microsoft.com/office/officeart/2018/2/layout/IconCircleList"/>
    <dgm:cxn modelId="{5B7F8805-2DDA-4866-AC4C-06410D7FFB17}" type="presParOf" srcId="{DDFD117E-E49F-4772-84D2-D9139252363D}" destId="{AD25A305-A4ED-4E57-BEA4-666C5438CF98}" srcOrd="3" destOrd="0" presId="urn:microsoft.com/office/officeart/2018/2/layout/IconCircleList"/>
    <dgm:cxn modelId="{B350E6FE-9BF3-4512-A0A9-D5C42E31E554}" type="presParOf" srcId="{6ECD388C-31D0-4F56-9BE6-063B415C1BD3}" destId="{000E12C4-4CCB-4974-BED4-18D764FEAB4E}" srcOrd="1" destOrd="0" presId="urn:microsoft.com/office/officeart/2018/2/layout/IconCircleList"/>
    <dgm:cxn modelId="{F65346E3-794B-42F7-960D-A41F4582C3F1}" type="presParOf" srcId="{6ECD388C-31D0-4F56-9BE6-063B415C1BD3}" destId="{980F57E7-B2DE-4426-83F6-9A363E4C0329}" srcOrd="2" destOrd="0" presId="urn:microsoft.com/office/officeart/2018/2/layout/IconCircleList"/>
    <dgm:cxn modelId="{9E68F35E-4E4F-4A12-B14D-4FB37CD29C03}" type="presParOf" srcId="{980F57E7-B2DE-4426-83F6-9A363E4C0329}" destId="{B4895367-5744-4A47-89A3-2EE964312ED3}" srcOrd="0" destOrd="0" presId="urn:microsoft.com/office/officeart/2018/2/layout/IconCircleList"/>
    <dgm:cxn modelId="{7505FEF8-209F-41A1-8669-280CEC7827C5}" type="presParOf" srcId="{980F57E7-B2DE-4426-83F6-9A363E4C0329}" destId="{FC8EB1C0-FFA4-44EA-838D-7F634D2EF374}" srcOrd="1" destOrd="0" presId="urn:microsoft.com/office/officeart/2018/2/layout/IconCircleList"/>
    <dgm:cxn modelId="{26A4FD64-3AD5-42C3-946B-04547317B3C9}" type="presParOf" srcId="{980F57E7-B2DE-4426-83F6-9A363E4C0329}" destId="{5BC7090B-4D2D-4AB1-91D0-3BA8DDCC388D}" srcOrd="2" destOrd="0" presId="urn:microsoft.com/office/officeart/2018/2/layout/IconCircleList"/>
    <dgm:cxn modelId="{0D7A0904-DAE5-46D0-BF5F-B7C0BED815AD}" type="presParOf" srcId="{980F57E7-B2DE-4426-83F6-9A363E4C0329}" destId="{2D063F96-580B-4ED4-8E45-44309F6B4BC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8108D-D145-4A5A-B3F0-68B8ACD1A0AB}">
      <dsp:nvSpPr>
        <dsp:cNvPr id="0" name=""/>
        <dsp:cNvSpPr/>
      </dsp:nvSpPr>
      <dsp:spPr>
        <a:xfrm>
          <a:off x="0" y="2442"/>
          <a:ext cx="48852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743994-0A6F-46B6-AD02-A3F694DDB04C}">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DE55F2-BA92-4BF6-8322-DE9F557B19F8}">
      <dsp:nvSpPr>
        <dsp:cNvPr id="0" name=""/>
        <dsp:cNvSpPr/>
      </dsp:nvSpPr>
      <dsp:spPr>
        <a:xfrm>
          <a:off x="1429899" y="2442"/>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90000"/>
            </a:lnSpc>
            <a:spcBef>
              <a:spcPct val="0"/>
            </a:spcBef>
            <a:spcAft>
              <a:spcPct val="35000"/>
            </a:spcAft>
            <a:buNone/>
          </a:pPr>
          <a:r>
            <a:rPr lang="en-US" sz="2000" b="1" kern="1200"/>
            <a:t>Define animal abuse. </a:t>
          </a:r>
          <a:endParaRPr lang="en-US" sz="2000" kern="1200"/>
        </a:p>
      </dsp:txBody>
      <dsp:txXfrm>
        <a:off x="1429899" y="2442"/>
        <a:ext cx="3455303" cy="1238008"/>
      </dsp:txXfrm>
    </dsp:sp>
    <dsp:sp modelId="{7118092A-B6B3-4933-9FA4-EDB9FA25C4ED}">
      <dsp:nvSpPr>
        <dsp:cNvPr id="0" name=""/>
        <dsp:cNvSpPr/>
      </dsp:nvSpPr>
      <dsp:spPr>
        <a:xfrm>
          <a:off x="0" y="1549953"/>
          <a:ext cx="48852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82477-2B51-4064-8593-53E1D95E6009}">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573814-EBE7-498B-95E6-7EDAFD968311}">
      <dsp:nvSpPr>
        <dsp:cNvPr id="0" name=""/>
        <dsp:cNvSpPr/>
      </dsp:nvSpPr>
      <dsp:spPr>
        <a:xfrm>
          <a:off x="1429899" y="1549953"/>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90000"/>
            </a:lnSpc>
            <a:spcBef>
              <a:spcPct val="0"/>
            </a:spcBef>
            <a:spcAft>
              <a:spcPct val="35000"/>
            </a:spcAft>
            <a:buNone/>
          </a:pPr>
          <a:r>
            <a:rPr lang="en-US" sz="2000" b="1" kern="1200"/>
            <a:t>List the forms of animal abuse. </a:t>
          </a:r>
          <a:endParaRPr lang="en-US" sz="2000" kern="1200"/>
        </a:p>
      </dsp:txBody>
      <dsp:txXfrm>
        <a:off x="1429899" y="1549953"/>
        <a:ext cx="3455303" cy="1238008"/>
      </dsp:txXfrm>
    </dsp:sp>
    <dsp:sp modelId="{1204D9E5-E53E-4F5E-B406-62A59C56627B}">
      <dsp:nvSpPr>
        <dsp:cNvPr id="0" name=""/>
        <dsp:cNvSpPr/>
      </dsp:nvSpPr>
      <dsp:spPr>
        <a:xfrm>
          <a:off x="0" y="3097464"/>
          <a:ext cx="48852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F6FC8C-A4DF-47AC-8CE1-E5CD617EAB9D}">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7B733C-D010-4B31-9641-0D400ADA366A}">
      <dsp:nvSpPr>
        <dsp:cNvPr id="0" name=""/>
        <dsp:cNvSpPr/>
      </dsp:nvSpPr>
      <dsp:spPr>
        <a:xfrm>
          <a:off x="1429899" y="309746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90000"/>
            </a:lnSpc>
            <a:spcBef>
              <a:spcPct val="0"/>
            </a:spcBef>
            <a:spcAft>
              <a:spcPct val="35000"/>
            </a:spcAft>
            <a:buNone/>
          </a:pPr>
          <a:r>
            <a:rPr lang="en-US" sz="2000" b="1" kern="1200"/>
            <a:t>List the common characteristics of animal abuse &amp; human victimization.</a:t>
          </a:r>
          <a:endParaRPr lang="en-US" sz="2000" kern="1200"/>
        </a:p>
      </dsp:txBody>
      <dsp:txXfrm>
        <a:off x="1429899" y="3097464"/>
        <a:ext cx="3455303" cy="1238008"/>
      </dsp:txXfrm>
    </dsp:sp>
    <dsp:sp modelId="{5F99A7E3-E2F6-4B23-99F3-D555B108B038}">
      <dsp:nvSpPr>
        <dsp:cNvPr id="0" name=""/>
        <dsp:cNvSpPr/>
      </dsp:nvSpPr>
      <dsp:spPr>
        <a:xfrm>
          <a:off x="0" y="4644974"/>
          <a:ext cx="48852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35FF7D-1235-4956-B851-30B271EA48D9}">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44351E-346B-471D-8077-3F94371810ED}">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89000">
            <a:lnSpc>
              <a:spcPct val="90000"/>
            </a:lnSpc>
            <a:spcBef>
              <a:spcPct val="0"/>
            </a:spcBef>
            <a:spcAft>
              <a:spcPct val="35000"/>
            </a:spcAft>
            <a:buNone/>
          </a:pPr>
          <a:r>
            <a:rPr lang="en-US" sz="2000" b="1" kern="1200"/>
            <a:t>List the reasons why people are cruel to animals. </a:t>
          </a:r>
          <a:endParaRPr lang="en-US" sz="2000" kern="1200"/>
        </a:p>
      </dsp:txBody>
      <dsp:txXfrm>
        <a:off x="1429899" y="4644974"/>
        <a:ext cx="3455303"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508A4-B8E5-47B7-8FBC-79EEC0095273}">
      <dsp:nvSpPr>
        <dsp:cNvPr id="0" name=""/>
        <dsp:cNvSpPr/>
      </dsp:nvSpPr>
      <dsp:spPr>
        <a:xfrm>
          <a:off x="0" y="4597"/>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672261-BFF6-4EDF-B4EF-5A3989E4D26A}">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B37B76-DF99-4B45-80DD-42822BADE737}">
      <dsp:nvSpPr>
        <dsp:cNvPr id="0" name=""/>
        <dsp:cNvSpPr/>
      </dsp:nvSpPr>
      <dsp:spPr>
        <a:xfrm>
          <a:off x="1131174" y="459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1" kern="1200"/>
            <a:t>Legal hunting</a:t>
          </a:r>
          <a:endParaRPr lang="en-US" sz="1800" kern="1200"/>
        </a:p>
      </dsp:txBody>
      <dsp:txXfrm>
        <a:off x="1131174" y="4597"/>
        <a:ext cx="3754028" cy="979371"/>
      </dsp:txXfrm>
    </dsp:sp>
    <dsp:sp modelId="{80A3BF0B-DD19-4260-A269-41735175F843}">
      <dsp:nvSpPr>
        <dsp:cNvPr id="0" name=""/>
        <dsp:cNvSpPr/>
      </dsp:nvSpPr>
      <dsp:spPr>
        <a:xfrm>
          <a:off x="0" y="1228812"/>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EE5E1-8359-4BD2-A019-A73ABF33D4FF}">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37C149-D94E-4A9C-9702-2EF53A5E858F}">
      <dsp:nvSpPr>
        <dsp:cNvPr id="0" name=""/>
        <dsp:cNvSpPr/>
      </dsp:nvSpPr>
      <dsp:spPr>
        <a:xfrm>
          <a:off x="1131174" y="1228812"/>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1" kern="1200"/>
            <a:t>Veterinary practices</a:t>
          </a:r>
          <a:endParaRPr lang="en-US" sz="1800" kern="1200"/>
        </a:p>
      </dsp:txBody>
      <dsp:txXfrm>
        <a:off x="1131174" y="1228812"/>
        <a:ext cx="3754028" cy="979371"/>
      </dsp:txXfrm>
    </dsp:sp>
    <dsp:sp modelId="{E4E93CF6-CF36-49C9-868A-15D59A98FB6C}">
      <dsp:nvSpPr>
        <dsp:cNvPr id="0" name=""/>
        <dsp:cNvSpPr/>
      </dsp:nvSpPr>
      <dsp:spPr>
        <a:xfrm>
          <a:off x="0" y="2453027"/>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CA8C33-8E1E-4BF3-9D34-13902C05859B}">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7474FB-4E50-4EDA-A15C-A2946DB1D846}">
      <dsp:nvSpPr>
        <dsp:cNvPr id="0" name=""/>
        <dsp:cNvSpPr/>
      </dsp:nvSpPr>
      <dsp:spPr>
        <a:xfrm>
          <a:off x="1131174" y="245302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1" kern="1200" dirty="0"/>
            <a:t>Use of animals in testing</a:t>
          </a:r>
        </a:p>
        <a:p>
          <a:pPr marL="0" lvl="0" indent="0" algn="l" defTabSz="800100">
            <a:lnSpc>
              <a:spcPct val="90000"/>
            </a:lnSpc>
            <a:spcBef>
              <a:spcPct val="0"/>
            </a:spcBef>
            <a:spcAft>
              <a:spcPct val="35000"/>
            </a:spcAft>
            <a:buNone/>
          </a:pPr>
          <a:r>
            <a:rPr lang="en-US" sz="1800" b="1" kern="1200" dirty="0"/>
            <a:t>(becoming less acceptable) </a:t>
          </a:r>
          <a:endParaRPr lang="en-US" sz="1800" kern="1200" dirty="0"/>
        </a:p>
      </dsp:txBody>
      <dsp:txXfrm>
        <a:off x="1131174" y="2453027"/>
        <a:ext cx="3754028" cy="979371"/>
      </dsp:txXfrm>
    </dsp:sp>
    <dsp:sp modelId="{0E3F0509-D07B-46C6-AD9D-A584C30D665A}">
      <dsp:nvSpPr>
        <dsp:cNvPr id="0" name=""/>
        <dsp:cNvSpPr/>
      </dsp:nvSpPr>
      <dsp:spPr>
        <a:xfrm>
          <a:off x="0" y="3677241"/>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F8DF8-4663-4BB5-96E5-F55E3310C8FB}">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D4DBBB-6AF9-466A-846B-04B6EBFEC9AF}">
      <dsp:nvSpPr>
        <dsp:cNvPr id="0" name=""/>
        <dsp:cNvSpPr/>
      </dsp:nvSpPr>
      <dsp:spPr>
        <a:xfrm>
          <a:off x="1131174" y="3677241"/>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1" kern="1200"/>
            <a:t>Certain agriculture practices </a:t>
          </a:r>
          <a:endParaRPr lang="en-US" sz="1800" kern="1200"/>
        </a:p>
      </dsp:txBody>
      <dsp:txXfrm>
        <a:off x="1131174" y="3677241"/>
        <a:ext cx="3754028" cy="979371"/>
      </dsp:txXfrm>
    </dsp:sp>
    <dsp:sp modelId="{BE00B6BB-A0D7-4582-BD08-411422F7D0A1}">
      <dsp:nvSpPr>
        <dsp:cNvPr id="0" name=""/>
        <dsp:cNvSpPr/>
      </dsp:nvSpPr>
      <dsp:spPr>
        <a:xfrm>
          <a:off x="0" y="4901456"/>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8126C6-4580-4BD8-90C2-81EA6FC2CF56}">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B17DF8-BD3E-4063-8B71-681A70744F85}">
      <dsp:nvSpPr>
        <dsp:cNvPr id="0" name=""/>
        <dsp:cNvSpPr/>
      </dsp:nvSpPr>
      <dsp:spPr>
        <a:xfrm>
          <a:off x="1131174" y="4901456"/>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1" kern="1200"/>
            <a:t>The status of a particular animal may vary from one culture to another.</a:t>
          </a:r>
          <a:endParaRPr lang="en-US" sz="1800" kern="1200"/>
        </a:p>
      </dsp:txBody>
      <dsp:txXfrm>
        <a:off x="1131174" y="4901456"/>
        <a:ext cx="3754028" cy="979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9AF7-BE92-45AE-91E1-E0536F198F9E}">
      <dsp:nvSpPr>
        <dsp:cNvPr id="0" name=""/>
        <dsp:cNvSpPr/>
      </dsp:nvSpPr>
      <dsp:spPr>
        <a:xfrm>
          <a:off x="491908" y="200986"/>
          <a:ext cx="1333246" cy="1333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06D7D-29E2-4529-AF9E-3FFCC75A07CA}">
      <dsp:nvSpPr>
        <dsp:cNvPr id="0" name=""/>
        <dsp:cNvSpPr/>
      </dsp:nvSpPr>
      <dsp:spPr>
        <a:xfrm>
          <a:off x="776043" y="485120"/>
          <a:ext cx="764977" cy="7649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05E489-F7EA-4E81-84EE-4D3558EA1D80}">
      <dsp:nvSpPr>
        <dsp:cNvPr id="0" name=""/>
        <dsp:cNvSpPr/>
      </dsp:nvSpPr>
      <dsp:spPr>
        <a:xfrm>
          <a:off x="65706" y="1949506"/>
          <a:ext cx="21856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1" kern="1200"/>
            <a:t>Neglect</a:t>
          </a:r>
          <a:endParaRPr lang="en-US" sz="2500" kern="1200"/>
        </a:p>
      </dsp:txBody>
      <dsp:txXfrm>
        <a:off x="65706" y="1949506"/>
        <a:ext cx="2185650" cy="720000"/>
      </dsp:txXfrm>
    </dsp:sp>
    <dsp:sp modelId="{24E5AE17-F3CB-4899-B11F-8B338E9537F7}">
      <dsp:nvSpPr>
        <dsp:cNvPr id="0" name=""/>
        <dsp:cNvSpPr/>
      </dsp:nvSpPr>
      <dsp:spPr>
        <a:xfrm>
          <a:off x="3060047" y="200986"/>
          <a:ext cx="1333246" cy="1333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C6CD90-A9FD-44E4-80FF-3C2DED84695E}">
      <dsp:nvSpPr>
        <dsp:cNvPr id="0" name=""/>
        <dsp:cNvSpPr/>
      </dsp:nvSpPr>
      <dsp:spPr>
        <a:xfrm>
          <a:off x="3344182" y="485120"/>
          <a:ext cx="764977" cy="7649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18776E-D81C-4C3A-973F-C2DCBE1DB3D1}">
      <dsp:nvSpPr>
        <dsp:cNvPr id="0" name=""/>
        <dsp:cNvSpPr/>
      </dsp:nvSpPr>
      <dsp:spPr>
        <a:xfrm>
          <a:off x="2633845" y="1949506"/>
          <a:ext cx="21856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1" kern="1200"/>
            <a:t>Physical abuse</a:t>
          </a:r>
          <a:endParaRPr lang="en-US" sz="2500" kern="1200"/>
        </a:p>
      </dsp:txBody>
      <dsp:txXfrm>
        <a:off x="2633845" y="1949506"/>
        <a:ext cx="2185650" cy="720000"/>
      </dsp:txXfrm>
    </dsp:sp>
    <dsp:sp modelId="{4888A2CF-51B9-4A70-A556-54DCBB44F760}">
      <dsp:nvSpPr>
        <dsp:cNvPr id="0" name=""/>
        <dsp:cNvSpPr/>
      </dsp:nvSpPr>
      <dsp:spPr>
        <a:xfrm>
          <a:off x="491908" y="3215919"/>
          <a:ext cx="1333246" cy="1333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8A08C-AB41-4D07-B6FA-3DD2003D09C0}">
      <dsp:nvSpPr>
        <dsp:cNvPr id="0" name=""/>
        <dsp:cNvSpPr/>
      </dsp:nvSpPr>
      <dsp:spPr>
        <a:xfrm>
          <a:off x="776043" y="3500053"/>
          <a:ext cx="764977" cy="7649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F147F1-F697-4143-B09C-24AB150E5EEE}">
      <dsp:nvSpPr>
        <dsp:cNvPr id="0" name=""/>
        <dsp:cNvSpPr/>
      </dsp:nvSpPr>
      <dsp:spPr>
        <a:xfrm>
          <a:off x="65706" y="4964439"/>
          <a:ext cx="21856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1" kern="1200"/>
            <a:t>Psychological abuse</a:t>
          </a:r>
          <a:endParaRPr lang="en-US" sz="2500" kern="1200"/>
        </a:p>
      </dsp:txBody>
      <dsp:txXfrm>
        <a:off x="65706" y="4964439"/>
        <a:ext cx="2185650" cy="720000"/>
      </dsp:txXfrm>
    </dsp:sp>
    <dsp:sp modelId="{889F6080-E27D-48ED-8195-7D4C4590BEB0}">
      <dsp:nvSpPr>
        <dsp:cNvPr id="0" name=""/>
        <dsp:cNvSpPr/>
      </dsp:nvSpPr>
      <dsp:spPr>
        <a:xfrm>
          <a:off x="3060047" y="3215919"/>
          <a:ext cx="1333246" cy="1333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2A6A48-F063-4CA2-B601-53F7B38D5065}">
      <dsp:nvSpPr>
        <dsp:cNvPr id="0" name=""/>
        <dsp:cNvSpPr/>
      </dsp:nvSpPr>
      <dsp:spPr>
        <a:xfrm>
          <a:off x="3344182" y="3500053"/>
          <a:ext cx="764977" cy="7649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963253-3F04-4C70-B460-AC8B1CA84A37}">
      <dsp:nvSpPr>
        <dsp:cNvPr id="0" name=""/>
        <dsp:cNvSpPr/>
      </dsp:nvSpPr>
      <dsp:spPr>
        <a:xfrm>
          <a:off x="2633845" y="4964439"/>
          <a:ext cx="21856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1" kern="1200"/>
            <a:t>Sexual abuse</a:t>
          </a:r>
          <a:endParaRPr lang="en-US" sz="2500" kern="1200"/>
        </a:p>
      </dsp:txBody>
      <dsp:txXfrm>
        <a:off x="2633845" y="4964439"/>
        <a:ext cx="21856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28AF2-4D13-4418-AAE1-457BF1B3AB61}">
      <dsp:nvSpPr>
        <dsp:cNvPr id="0" name=""/>
        <dsp:cNvSpPr/>
      </dsp:nvSpPr>
      <dsp:spPr>
        <a:xfrm>
          <a:off x="91411" y="1621441"/>
          <a:ext cx="1108454" cy="110845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9FF38-29D8-4C2D-82DC-01CACF04D3F5}">
      <dsp:nvSpPr>
        <dsp:cNvPr id="0" name=""/>
        <dsp:cNvSpPr/>
      </dsp:nvSpPr>
      <dsp:spPr>
        <a:xfrm>
          <a:off x="324187" y="1854217"/>
          <a:ext cx="642903" cy="6429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25A305-A4ED-4E57-BEA4-666C5438CF98}">
      <dsp:nvSpPr>
        <dsp:cNvPr id="0" name=""/>
        <dsp:cNvSpPr/>
      </dsp:nvSpPr>
      <dsp:spPr>
        <a:xfrm>
          <a:off x="1437392" y="1621441"/>
          <a:ext cx="2612786" cy="1108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kern="1200"/>
            <a:t>The desire to inflict pain, suffering, or death on an animal without any provocation or hostile feelings.</a:t>
          </a:r>
          <a:endParaRPr lang="en-US" sz="1600" kern="1200"/>
        </a:p>
      </dsp:txBody>
      <dsp:txXfrm>
        <a:off x="1437392" y="1621441"/>
        <a:ext cx="2612786" cy="1108454"/>
      </dsp:txXfrm>
    </dsp:sp>
    <dsp:sp modelId="{B4895367-5744-4A47-89A3-2EE964312ED3}">
      <dsp:nvSpPr>
        <dsp:cNvPr id="0" name=""/>
        <dsp:cNvSpPr/>
      </dsp:nvSpPr>
      <dsp:spPr>
        <a:xfrm>
          <a:off x="4505436" y="1621441"/>
          <a:ext cx="1108454" cy="110845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8EB1C0-FFA4-44EA-838D-7F634D2EF374}">
      <dsp:nvSpPr>
        <dsp:cNvPr id="0" name=""/>
        <dsp:cNvSpPr/>
      </dsp:nvSpPr>
      <dsp:spPr>
        <a:xfrm>
          <a:off x="4738212" y="1854217"/>
          <a:ext cx="642903" cy="6429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063F96-580B-4ED4-8E45-44309F6B4BC2}">
      <dsp:nvSpPr>
        <dsp:cNvPr id="0" name=""/>
        <dsp:cNvSpPr/>
      </dsp:nvSpPr>
      <dsp:spPr>
        <a:xfrm>
          <a:off x="5851417" y="1621441"/>
          <a:ext cx="2612786" cy="1108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kern="1200"/>
            <a:t>Cruelty inflicted for the pleasure derived from causing injury and suffering.</a:t>
          </a:r>
          <a:endParaRPr lang="en-US" sz="1600" kern="1200"/>
        </a:p>
      </dsp:txBody>
      <dsp:txXfrm>
        <a:off x="5851417" y="1621441"/>
        <a:ext cx="2612786" cy="11084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ltLang="en-US"/>
          </a:p>
        </p:txBody>
      </p:sp>
      <p:sp>
        <p:nvSpPr>
          <p:cNvPr id="17817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ltLang="en-US"/>
          </a:p>
        </p:txBody>
      </p:sp>
      <p:sp>
        <p:nvSpPr>
          <p:cNvPr id="17818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ltLang="en-US"/>
          </a:p>
        </p:txBody>
      </p:sp>
      <p:sp>
        <p:nvSpPr>
          <p:cNvPr id="17818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1B3870E-88E7-4566-A844-2E84FEF9144A}" type="slidenum">
              <a:rPr lang="en-US" altLang="en-US"/>
              <a:pPr>
                <a:defRPr/>
              </a:pPr>
              <a:t>‹#›</a:t>
            </a:fld>
            <a:endParaRPr lang="en-US" altLang="en-US"/>
          </a:p>
        </p:txBody>
      </p:sp>
    </p:spTree>
    <p:extLst>
      <p:ext uri="{BB962C8B-B14F-4D97-AF65-F5344CB8AC3E}">
        <p14:creationId xmlns:p14="http://schemas.microsoft.com/office/powerpoint/2010/main" val="1196850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ltLang="en-US"/>
          </a:p>
        </p:txBody>
      </p:sp>
      <p:sp>
        <p:nvSpPr>
          <p:cNvPr id="286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lt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86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ltLang="en-US"/>
          </a:p>
        </p:txBody>
      </p:sp>
      <p:sp>
        <p:nvSpPr>
          <p:cNvPr id="286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F3FB31AC-5681-4612-BD18-06884F83D89C}" type="slidenum">
              <a:rPr lang="en-US" altLang="en-US"/>
              <a:pPr>
                <a:defRPr/>
              </a:pPr>
              <a:t>‹#›</a:t>
            </a:fld>
            <a:endParaRPr lang="en-US" altLang="en-US"/>
          </a:p>
        </p:txBody>
      </p:sp>
    </p:spTree>
    <p:extLst>
      <p:ext uri="{BB962C8B-B14F-4D97-AF65-F5344CB8AC3E}">
        <p14:creationId xmlns:p14="http://schemas.microsoft.com/office/powerpoint/2010/main" val="310140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26300F0-25B6-4755-96D4-7B072F35EE5E}" type="slidenum">
              <a:rPr lang="en-US" altLang="en-US" smtClean="0"/>
              <a:pPr eaLnBrk="1" hangingPunct="1">
                <a:spcBef>
                  <a:spcPct val="0"/>
                </a:spcBef>
              </a:pPr>
              <a:t>4</a:t>
            </a:fld>
            <a:endParaRPr lang="en-US" alt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95260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2A85B96-E664-4031-B534-6B76FA9C6FFE}" type="slidenum">
              <a:rPr lang="en-US" altLang="en-US" smtClean="0"/>
              <a:pPr eaLnBrk="1" hangingPunct="1">
                <a:spcBef>
                  <a:spcPct val="0"/>
                </a:spcBef>
              </a:pPr>
              <a:t>26</a:t>
            </a:fld>
            <a:endParaRPr lang="en-US"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65799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93B173F-368D-4AB3-A904-A830F91D2B82}" type="slidenum">
              <a:rPr lang="en-US" altLang="en-US" smtClean="0"/>
              <a:pPr eaLnBrk="1" hangingPunct="1">
                <a:spcBef>
                  <a:spcPct val="0"/>
                </a:spcBef>
              </a:pPr>
              <a:t>27</a:t>
            </a:fld>
            <a:endParaRPr lang="en-US"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28190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AFC0565-6D85-4698-BDA3-9530DB9F53C7}" type="slidenum">
              <a:rPr lang="en-US" altLang="en-US" smtClean="0"/>
              <a:pPr eaLnBrk="1" hangingPunct="1">
                <a:spcBef>
                  <a:spcPct val="0"/>
                </a:spcBef>
              </a:pPr>
              <a:t>28</a:t>
            </a:fld>
            <a:endParaRPr lang="en-US" altLang="en-US"/>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191192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E4AA0D7-B9EA-4409-A6C5-E6954D25B386}" type="slidenum">
              <a:rPr lang="en-US" altLang="en-US" smtClean="0"/>
              <a:pPr eaLnBrk="1" hangingPunct="1">
                <a:spcBef>
                  <a:spcPct val="0"/>
                </a:spcBef>
              </a:pPr>
              <a:t>30</a:t>
            </a:fld>
            <a:endParaRPr lang="en-US" alt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644882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4392037-403A-4690-9A52-0704F847EC58}" type="slidenum">
              <a:rPr lang="en-US" altLang="en-US" smtClean="0"/>
              <a:pPr eaLnBrk="1" hangingPunct="1">
                <a:spcBef>
                  <a:spcPct val="0"/>
                </a:spcBef>
              </a:pPr>
              <a:t>31</a:t>
            </a:fld>
            <a:endParaRPr lang="en-US" altLang="en-US"/>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13031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514BDAF-8428-4440-B458-0232B0ED6CCE}" type="slidenum">
              <a:rPr lang="en-US" altLang="en-US" smtClean="0"/>
              <a:pPr eaLnBrk="1" hangingPunct="1">
                <a:spcBef>
                  <a:spcPct val="0"/>
                </a:spcBef>
              </a:pPr>
              <a:t>32</a:t>
            </a:fld>
            <a:endParaRPr lang="en-US" altLang="en-US"/>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763262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E171A44-47DD-4DB8-9B05-5477B1C60B44}" type="slidenum">
              <a:rPr lang="en-US" altLang="en-US" smtClean="0"/>
              <a:pPr eaLnBrk="1" hangingPunct="1">
                <a:spcBef>
                  <a:spcPct val="0"/>
                </a:spcBef>
              </a:pPr>
              <a:t>33</a:t>
            </a:fld>
            <a:endParaRPr lang="en-US" altLang="en-US"/>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20000"/>
              </a:spcBef>
              <a:buFontTx/>
              <a:buChar char="•"/>
            </a:pPr>
            <a:r>
              <a:rPr lang="en-US" altLang="en-US" b="1"/>
              <a:t>Kellert, S.R. &amp; Felthous, A.R., Childhood Cruelty toward animals among Criminals and Noncriminals” </a:t>
            </a:r>
            <a:r>
              <a:rPr lang="en-US" altLang="en-US" b="1" i="1"/>
              <a:t>Human Relations</a:t>
            </a:r>
            <a:r>
              <a:rPr lang="en-US" altLang="en-US" b="1"/>
              <a:t> 38, 1985, P1113-1129</a:t>
            </a:r>
          </a:p>
          <a:p>
            <a:pPr eaLnBrk="1" hangingPunct="1"/>
            <a:endParaRPr lang="en-US" altLang="en-US"/>
          </a:p>
        </p:txBody>
      </p:sp>
    </p:spTree>
    <p:extLst>
      <p:ext uri="{BB962C8B-B14F-4D97-AF65-F5344CB8AC3E}">
        <p14:creationId xmlns:p14="http://schemas.microsoft.com/office/powerpoint/2010/main" val="1291118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C259053-46F2-48B0-8EDE-5C7685007F37}" type="slidenum">
              <a:rPr lang="en-US" altLang="en-US" smtClean="0"/>
              <a:pPr eaLnBrk="1" hangingPunct="1">
                <a:spcBef>
                  <a:spcPct val="0"/>
                </a:spcBef>
              </a:pPr>
              <a:t>34</a:t>
            </a:fld>
            <a:endParaRPr lang="en-US" altLang="en-US"/>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238539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8BBAB37-1D6A-4B73-B9B9-E1750468ADDF}" type="slidenum">
              <a:rPr lang="en-US" altLang="en-US" smtClean="0"/>
              <a:pPr eaLnBrk="1" hangingPunct="1">
                <a:spcBef>
                  <a:spcPct val="0"/>
                </a:spcBef>
              </a:pPr>
              <a:t>35</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55121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41D1F7-A276-4DF6-A65A-01E13DAFE990}" type="slidenum">
              <a:rPr lang="en-US" altLang="en-US" smtClean="0"/>
              <a:pPr eaLnBrk="1" hangingPunct="1">
                <a:spcBef>
                  <a:spcPct val="0"/>
                </a:spcBef>
              </a:pPr>
              <a:t>36</a:t>
            </a:fld>
            <a:endParaRPr lang="en-US" altLang="en-US"/>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71577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E8C5549-57D4-4264-9FDD-835EA1AD4569}" type="slidenum">
              <a:rPr lang="en-US" altLang="en-US" smtClean="0"/>
              <a:pPr eaLnBrk="1" hangingPunct="1">
                <a:spcBef>
                  <a:spcPct val="0"/>
                </a:spcBef>
              </a:pPr>
              <a:t>5</a:t>
            </a:fld>
            <a:endParaRPr lang="en-US" altLang="en-US"/>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981784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F83074-1C76-4682-9B20-85F7B3A97FBF}" type="slidenum">
              <a:rPr lang="en-US" altLang="en-US" smtClean="0"/>
              <a:pPr eaLnBrk="1" hangingPunct="1">
                <a:spcBef>
                  <a:spcPct val="0"/>
                </a:spcBef>
              </a:pPr>
              <a:t>38</a:t>
            </a:fld>
            <a:endParaRPr lang="en-US" altLang="en-US"/>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205232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57B4CCC-8C35-4C3D-AB79-E60211A033A2}" type="slidenum">
              <a:rPr lang="en-US" altLang="en-US" smtClean="0"/>
              <a:pPr eaLnBrk="1" hangingPunct="1">
                <a:spcBef>
                  <a:spcPct val="0"/>
                </a:spcBef>
              </a:pPr>
              <a:t>41</a:t>
            </a:fld>
            <a:endParaRPr lang="en-US" alt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521167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DAC2EF8-D001-4CD1-94BD-2DD52F5B5892}" type="slidenum">
              <a:rPr lang="en-US" altLang="en-US" smtClean="0"/>
              <a:pPr eaLnBrk="1" hangingPunct="1">
                <a:spcBef>
                  <a:spcPct val="0"/>
                </a:spcBef>
              </a:pPr>
              <a:t>42</a:t>
            </a:fld>
            <a:endParaRPr lang="en-US" altLang="en-US"/>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85597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B4D82C1-D4F5-4EE0-86D8-0A885E838812}" type="slidenum">
              <a:rPr lang="en-US" altLang="en-US" smtClean="0"/>
              <a:pPr eaLnBrk="1" hangingPunct="1">
                <a:spcBef>
                  <a:spcPct val="0"/>
                </a:spcBef>
              </a:pPr>
              <a:t>43</a:t>
            </a:fld>
            <a:endParaRPr lang="en-US" altLang="en-US"/>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4008033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15E9F9B-79B7-4354-95BD-AC86C13D709C}" type="slidenum">
              <a:rPr lang="en-US" altLang="en-US" smtClean="0"/>
              <a:pPr eaLnBrk="1" hangingPunct="1">
                <a:spcBef>
                  <a:spcPct val="0"/>
                </a:spcBef>
              </a:pPr>
              <a:t>44</a:t>
            </a:fld>
            <a:endParaRPr lang="en-US" altLang="en-US"/>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13225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3C1BA1A-85D2-4529-B976-6BE364A376CB}" type="slidenum">
              <a:rPr lang="en-US" altLang="en-US" smtClean="0"/>
              <a:pPr eaLnBrk="1" hangingPunct="1">
                <a:spcBef>
                  <a:spcPct val="0"/>
                </a:spcBef>
              </a:pPr>
              <a:t>45</a:t>
            </a:fld>
            <a:endParaRPr lang="en-US" altLang="en-US"/>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496301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4A9F557-5498-4FDC-B711-D82FE63D65BE}" type="slidenum">
              <a:rPr lang="en-US" altLang="en-US" smtClean="0"/>
              <a:pPr eaLnBrk="1" hangingPunct="1">
                <a:spcBef>
                  <a:spcPct val="0"/>
                </a:spcBef>
              </a:pPr>
              <a:t>46</a:t>
            </a:fld>
            <a:endParaRPr lang="en-US" altLang="en-US"/>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454288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259F85B-1836-4254-9693-0DDCF55C0312}" type="slidenum">
              <a:rPr lang="en-US" altLang="en-US" smtClean="0"/>
              <a:pPr eaLnBrk="1" hangingPunct="1">
                <a:spcBef>
                  <a:spcPct val="0"/>
                </a:spcBef>
              </a:pPr>
              <a:t>47</a:t>
            </a:fld>
            <a:endParaRPr lang="en-US" altLang="en-US"/>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26626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53189AD-AB9C-47B6-91EF-B12686018118}" type="slidenum">
              <a:rPr lang="en-US" altLang="en-US" smtClean="0"/>
              <a:pPr eaLnBrk="1" hangingPunct="1">
                <a:spcBef>
                  <a:spcPct val="0"/>
                </a:spcBef>
              </a:pPr>
              <a:t>48</a:t>
            </a:fld>
            <a:endParaRPr lang="en-US" altLang="en-US"/>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40809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EA16F2B-3D52-4756-9D08-13B9E084FE7B}" type="slidenum">
              <a:rPr lang="en-US" altLang="en-US" smtClean="0"/>
              <a:pPr eaLnBrk="1" hangingPunct="1">
                <a:spcBef>
                  <a:spcPct val="0"/>
                </a:spcBef>
              </a:pPr>
              <a:t>49</a:t>
            </a:fld>
            <a:endParaRPr lang="en-US" altLang="en-US"/>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581415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1A84534-2869-4625-91D3-92E75FCF97E4}" type="slidenum">
              <a:rPr lang="en-US" altLang="en-US" smtClean="0"/>
              <a:pPr eaLnBrk="1" hangingPunct="1">
                <a:spcBef>
                  <a:spcPct val="0"/>
                </a:spcBef>
              </a:pPr>
              <a:t>6</a:t>
            </a:fld>
            <a:endParaRPr lang="en-US" altLang="en-US"/>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4047572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55DCEB4-4455-41B1-8D3A-B4F94432DA59}" type="slidenum">
              <a:rPr lang="en-US" altLang="en-US" smtClean="0"/>
              <a:pPr eaLnBrk="1" hangingPunct="1">
                <a:spcBef>
                  <a:spcPct val="0"/>
                </a:spcBef>
              </a:pPr>
              <a:t>50</a:t>
            </a:fld>
            <a:endParaRPr lang="en-US" altLang="en-US"/>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536596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8B31817-FEA6-4789-BED1-043E4B4871CF}" type="slidenum">
              <a:rPr lang="en-US" altLang="en-US" smtClean="0"/>
              <a:pPr eaLnBrk="1" hangingPunct="1">
                <a:spcBef>
                  <a:spcPct val="0"/>
                </a:spcBef>
              </a:pPr>
              <a:t>51</a:t>
            </a:fld>
            <a:endParaRPr lang="en-US" altLang="en-US"/>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416739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8478BAE-F47B-4994-B004-A90FAD277592}" type="slidenum">
              <a:rPr lang="en-US" altLang="en-US" smtClean="0"/>
              <a:pPr eaLnBrk="1" hangingPunct="1">
                <a:spcBef>
                  <a:spcPct val="0"/>
                </a:spcBef>
              </a:pPr>
              <a:t>52</a:t>
            </a:fld>
            <a:endParaRPr lang="en-US" altLang="en-US"/>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66250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A909BE0-B5A6-4996-A34D-E182CDC11CD9}" type="slidenum">
              <a:rPr lang="en-US" altLang="en-US" smtClean="0"/>
              <a:pPr eaLnBrk="1" hangingPunct="1">
                <a:spcBef>
                  <a:spcPct val="0"/>
                </a:spcBef>
              </a:pPr>
              <a:t>7</a:t>
            </a:fld>
            <a:endParaRPr lang="en-US" altLang="en-US"/>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53664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https://www.avma.org/news/javmanews/pages/130201a.aspx</a:t>
            </a:r>
          </a:p>
          <a:p>
            <a:r>
              <a:rPr lang="en-US" dirty="0"/>
              <a:t>The new data appear in the 2012 edition of the U.S. Pet Ownership &amp; Demographics Sourcebook, now available from the AVMA. The book draws on a 2012 survey of more than 50,000 households and on data from previous editions.</a:t>
            </a:r>
          </a:p>
        </p:txBody>
      </p:sp>
      <p:sp>
        <p:nvSpPr>
          <p:cNvPr id="4" name="Slide Number Placeholder 3"/>
          <p:cNvSpPr>
            <a:spLocks noGrp="1"/>
          </p:cNvSpPr>
          <p:nvPr>
            <p:ph type="sldNum" sz="quarter" idx="10"/>
          </p:nvPr>
        </p:nvSpPr>
        <p:spPr/>
        <p:txBody>
          <a:bodyPr/>
          <a:lstStyle/>
          <a:p>
            <a:pPr>
              <a:defRPr/>
            </a:pPr>
            <a:fld id="{F3FB31AC-5681-4612-BD18-06884F83D89C}" type="slidenum">
              <a:rPr lang="en-US" altLang="en-US" smtClean="0"/>
              <a:pPr>
                <a:defRPr/>
              </a:pPr>
              <a:t>15</a:t>
            </a:fld>
            <a:endParaRPr lang="en-US" altLang="en-US"/>
          </a:p>
        </p:txBody>
      </p:sp>
    </p:spTree>
    <p:extLst>
      <p:ext uri="{BB962C8B-B14F-4D97-AF65-F5344CB8AC3E}">
        <p14:creationId xmlns:p14="http://schemas.microsoft.com/office/powerpoint/2010/main" val="1437711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http://fortune.com/2016/09/07/pets-are-basically-people/</a:t>
            </a:r>
          </a:p>
        </p:txBody>
      </p:sp>
      <p:sp>
        <p:nvSpPr>
          <p:cNvPr id="4" name="Slide Number Placeholder 3"/>
          <p:cNvSpPr>
            <a:spLocks noGrp="1"/>
          </p:cNvSpPr>
          <p:nvPr>
            <p:ph type="sldNum" sz="quarter" idx="10"/>
          </p:nvPr>
        </p:nvSpPr>
        <p:spPr/>
        <p:txBody>
          <a:bodyPr/>
          <a:lstStyle/>
          <a:p>
            <a:pPr>
              <a:defRPr/>
            </a:pPr>
            <a:fld id="{F3FB31AC-5681-4612-BD18-06884F83D89C}" type="slidenum">
              <a:rPr lang="en-US" altLang="en-US" smtClean="0"/>
              <a:pPr>
                <a:defRPr/>
              </a:pPr>
              <a:t>16</a:t>
            </a:fld>
            <a:endParaRPr lang="en-US" altLang="en-US"/>
          </a:p>
        </p:txBody>
      </p:sp>
    </p:spTree>
    <p:extLst>
      <p:ext uri="{BB962C8B-B14F-4D97-AF65-F5344CB8AC3E}">
        <p14:creationId xmlns:p14="http://schemas.microsoft.com/office/powerpoint/2010/main" val="388140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7C5780A-2B49-42EA-9109-0C6795F98444}" type="slidenum">
              <a:rPr lang="en-US" altLang="en-US" smtClean="0"/>
              <a:pPr eaLnBrk="1" hangingPunct="1">
                <a:spcBef>
                  <a:spcPct val="0"/>
                </a:spcBef>
              </a:pPr>
              <a:t>19</a:t>
            </a:fld>
            <a:endParaRPr lang="en-US" altLang="en-US"/>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14083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572FB73-155A-4B65-8826-9942BA63F97F}" type="slidenum">
              <a:rPr lang="en-US" altLang="en-US" smtClean="0"/>
              <a:pPr eaLnBrk="1" hangingPunct="1">
                <a:spcBef>
                  <a:spcPct val="0"/>
                </a:spcBef>
              </a:pPr>
              <a:t>22</a:t>
            </a:fld>
            <a:endParaRPr lang="en-US" alt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0506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1C8FD60-974E-41F9-A934-6E77FA9AD25D}" type="slidenum">
              <a:rPr lang="en-US" altLang="en-US" smtClean="0"/>
              <a:pPr eaLnBrk="1" hangingPunct="1">
                <a:spcBef>
                  <a:spcPct val="0"/>
                </a:spcBef>
              </a:pPr>
              <a:t>25</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6889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61AC409-710E-4504-A95E-824CFEFACACA}" type="slidenum">
              <a:rPr lang="en-US" altLang="en-US"/>
              <a:pPr>
                <a:defRPr/>
              </a:pPr>
              <a:t>‹#›</a:t>
            </a:fld>
            <a:endParaRPr lang="en-US" altLang="en-US"/>
          </a:p>
        </p:txBody>
      </p:sp>
    </p:spTree>
    <p:extLst>
      <p:ext uri="{BB962C8B-B14F-4D97-AF65-F5344CB8AC3E}">
        <p14:creationId xmlns:p14="http://schemas.microsoft.com/office/powerpoint/2010/main" val="4267486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440DAB8-4EE4-4E17-8276-F044A2C2DB73}" type="slidenum">
              <a:rPr lang="en-US" altLang="en-US"/>
              <a:pPr>
                <a:defRPr/>
              </a:pPr>
              <a:t>‹#›</a:t>
            </a:fld>
            <a:endParaRPr lang="en-US" altLang="en-US"/>
          </a:p>
        </p:txBody>
      </p:sp>
    </p:spTree>
    <p:extLst>
      <p:ext uri="{BB962C8B-B14F-4D97-AF65-F5344CB8AC3E}">
        <p14:creationId xmlns:p14="http://schemas.microsoft.com/office/powerpoint/2010/main" val="102883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87C974B5-FFA8-467D-874B-DC3A863F0D9B}" type="slidenum">
              <a:rPr lang="en-US" altLang="en-US"/>
              <a:pPr>
                <a:defRPr/>
              </a:pPr>
              <a:t>‹#›</a:t>
            </a:fld>
            <a:endParaRPr lang="en-US" altLang="en-US"/>
          </a:p>
        </p:txBody>
      </p:sp>
    </p:spTree>
    <p:extLst>
      <p:ext uri="{BB962C8B-B14F-4D97-AF65-F5344CB8AC3E}">
        <p14:creationId xmlns:p14="http://schemas.microsoft.com/office/powerpoint/2010/main" val="3453122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E61789BF-2FF4-4A72-B244-9495C7726D2D}" type="slidenum">
              <a:rPr lang="en-US" altLang="en-US"/>
              <a:pPr>
                <a:defRPr/>
              </a:pPr>
              <a:t>‹#›</a:t>
            </a:fld>
            <a:endParaRPr lang="en-US" altLang="en-US"/>
          </a:p>
        </p:txBody>
      </p:sp>
    </p:spTree>
    <p:extLst>
      <p:ext uri="{BB962C8B-B14F-4D97-AF65-F5344CB8AC3E}">
        <p14:creationId xmlns:p14="http://schemas.microsoft.com/office/powerpoint/2010/main" val="402489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A86BB9BD-E8E0-4F06-A80C-EE3AC06ABFE1}" type="slidenum">
              <a:rPr lang="en-US" altLang="en-US"/>
              <a:pPr>
                <a:defRPr/>
              </a:pPr>
              <a:t>‹#›</a:t>
            </a:fld>
            <a:endParaRPr lang="en-US" altLang="en-US"/>
          </a:p>
        </p:txBody>
      </p:sp>
    </p:spTree>
    <p:extLst>
      <p:ext uri="{BB962C8B-B14F-4D97-AF65-F5344CB8AC3E}">
        <p14:creationId xmlns:p14="http://schemas.microsoft.com/office/powerpoint/2010/main" val="31289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70C6E09-358A-4A62-A6F4-AE4D7DF2F08C}" type="slidenum">
              <a:rPr lang="en-US" altLang="en-US"/>
              <a:pPr>
                <a:defRPr/>
              </a:pPr>
              <a:t>‹#›</a:t>
            </a:fld>
            <a:endParaRPr lang="en-US" altLang="en-US"/>
          </a:p>
        </p:txBody>
      </p:sp>
    </p:spTree>
    <p:extLst>
      <p:ext uri="{BB962C8B-B14F-4D97-AF65-F5344CB8AC3E}">
        <p14:creationId xmlns:p14="http://schemas.microsoft.com/office/powerpoint/2010/main" val="256444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FE8810D-51F0-47C4-85A2-DC64E1C05085}" type="slidenum">
              <a:rPr lang="en-US" altLang="en-US"/>
              <a:pPr>
                <a:defRPr/>
              </a:pPr>
              <a:t>‹#›</a:t>
            </a:fld>
            <a:endParaRPr lang="en-US" altLang="en-US"/>
          </a:p>
        </p:txBody>
      </p:sp>
    </p:spTree>
    <p:extLst>
      <p:ext uri="{BB962C8B-B14F-4D97-AF65-F5344CB8AC3E}">
        <p14:creationId xmlns:p14="http://schemas.microsoft.com/office/powerpoint/2010/main" val="511808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7D77EFB-83C9-46B2-9EAA-5E2EA73F4DBC}" type="slidenum">
              <a:rPr lang="en-US" altLang="en-US"/>
              <a:pPr>
                <a:defRPr/>
              </a:pPr>
              <a:t>‹#›</a:t>
            </a:fld>
            <a:endParaRPr lang="en-US" altLang="en-US"/>
          </a:p>
        </p:txBody>
      </p:sp>
    </p:spTree>
    <p:extLst>
      <p:ext uri="{BB962C8B-B14F-4D97-AF65-F5344CB8AC3E}">
        <p14:creationId xmlns:p14="http://schemas.microsoft.com/office/powerpoint/2010/main" val="260963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93FD9CAC-B691-4A99-AF4A-D3A5471D9769}" type="slidenum">
              <a:rPr lang="en-US" altLang="en-US"/>
              <a:pPr>
                <a:defRPr/>
              </a:pPr>
              <a:t>‹#›</a:t>
            </a:fld>
            <a:endParaRPr lang="en-US" altLang="en-US"/>
          </a:p>
        </p:txBody>
      </p:sp>
    </p:spTree>
    <p:extLst>
      <p:ext uri="{BB962C8B-B14F-4D97-AF65-F5344CB8AC3E}">
        <p14:creationId xmlns:p14="http://schemas.microsoft.com/office/powerpoint/2010/main" val="1649779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95472E86-476E-4FDB-8DF3-CB19E824C5D8}" type="slidenum">
              <a:rPr lang="en-US" altLang="en-US"/>
              <a:pPr>
                <a:defRPr/>
              </a:pPr>
              <a:t>‹#›</a:t>
            </a:fld>
            <a:endParaRPr lang="en-US" altLang="en-US"/>
          </a:p>
        </p:txBody>
      </p:sp>
    </p:spTree>
    <p:extLst>
      <p:ext uri="{BB962C8B-B14F-4D97-AF65-F5344CB8AC3E}">
        <p14:creationId xmlns:p14="http://schemas.microsoft.com/office/powerpoint/2010/main" val="61757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45DF7FB8-FB3D-432E-9E53-3EE65214595F}" type="slidenum">
              <a:rPr lang="en-US" altLang="en-US"/>
              <a:pPr>
                <a:defRPr/>
              </a:pPr>
              <a:t>‹#›</a:t>
            </a:fld>
            <a:endParaRPr lang="en-US" altLang="en-US"/>
          </a:p>
        </p:txBody>
      </p:sp>
    </p:spTree>
    <p:extLst>
      <p:ext uri="{BB962C8B-B14F-4D97-AF65-F5344CB8AC3E}">
        <p14:creationId xmlns:p14="http://schemas.microsoft.com/office/powerpoint/2010/main" val="157306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703C195C-B6B1-495F-9BAA-B8AD2C0072E1}" type="slidenum">
              <a:rPr lang="en-US" altLang="en-US"/>
              <a:pPr>
                <a:defRPr/>
              </a:pPr>
              <a:t>‹#›</a:t>
            </a:fld>
            <a:endParaRPr lang="en-US" altLang="en-US"/>
          </a:p>
        </p:txBody>
      </p:sp>
    </p:spTree>
    <p:extLst>
      <p:ext uri="{BB962C8B-B14F-4D97-AF65-F5344CB8AC3E}">
        <p14:creationId xmlns:p14="http://schemas.microsoft.com/office/powerpoint/2010/main" val="1249755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FB0081F-94D5-4ED1-B8B5-9B8BF4D49B00}" type="slidenum">
              <a:rPr lang="en-US" altLang="en-US"/>
              <a:pPr>
                <a:defRPr/>
              </a:pPr>
              <a:t>‹#›</a:t>
            </a:fld>
            <a:endParaRPr lang="en-US" altLang="en-US"/>
          </a:p>
        </p:txBody>
      </p:sp>
    </p:spTree>
    <p:extLst>
      <p:ext uri="{BB962C8B-B14F-4D97-AF65-F5344CB8AC3E}">
        <p14:creationId xmlns:p14="http://schemas.microsoft.com/office/powerpoint/2010/main" val="5512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9074E69F-3CC4-43B1-A4C0-F7710F8EC4C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 id="2147483677"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2.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ECD0BF72-0C4D-44AB-AA6C-FD2587C5D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4" descr="~pd240_Pic25"/>
          <p:cNvPicPr>
            <a:picLocks noChangeAspect="1" noChangeArrowheads="1"/>
          </p:cNvPicPr>
          <p:nvPr/>
        </p:nvPicPr>
        <p:blipFill rotWithShape="1">
          <a:blip r:embed="rId2">
            <a:extLst>
              <a:ext uri="{28A0092B-C50C-407E-A947-70E740481C1C}">
                <a14:useLocalDpi xmlns:a14="http://schemas.microsoft.com/office/drawing/2010/main" val="0"/>
              </a:ext>
            </a:extLst>
          </a:blip>
          <a:srcRect l="11042" r="43791" b="-1"/>
          <a:stretch/>
        </p:blipFill>
        <p:spPr bwMode="auto">
          <a:xfrm>
            <a:off x="4572000" y="10"/>
            <a:ext cx="457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72000" y="1756600"/>
            <a:ext cx="810243"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66427" y="1357766"/>
            <a:ext cx="515816"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67935" y="1135060"/>
            <a:ext cx="307029"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1124043"/>
            <a:ext cx="4578798"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1" name="Rectangle 2"/>
          <p:cNvSpPr>
            <a:spLocks noGrp="1" noChangeArrowheads="1"/>
          </p:cNvSpPr>
          <p:nvPr>
            <p:ph type="ctrTitle"/>
          </p:nvPr>
        </p:nvSpPr>
        <p:spPr>
          <a:xfrm>
            <a:off x="989937" y="1445775"/>
            <a:ext cx="4077806" cy="3342435"/>
          </a:xfrm>
        </p:spPr>
        <p:txBody>
          <a:bodyPr rtlCol="0" anchor="b">
            <a:normAutofit/>
          </a:bodyPr>
          <a:lstStyle/>
          <a:p>
            <a:pPr algn="l" eaLnBrk="1" fontAlgn="auto" hangingPunct="1">
              <a:lnSpc>
                <a:spcPct val="90000"/>
              </a:lnSpc>
              <a:spcAft>
                <a:spcPts val="0"/>
              </a:spcAft>
              <a:defRPr/>
            </a:pPr>
            <a:r>
              <a:rPr lang="en-US" altLang="en-US" sz="3600" b="1" dirty="0">
                <a:solidFill>
                  <a:srgbClr val="FFFFFF"/>
                </a:solidFill>
                <a:latin typeface="Arial Black" panose="020B0A04020102020204" pitchFamily="34" charset="0"/>
                <a:cs typeface="Arial" panose="020B0604020202020204" pitchFamily="34" charset="0"/>
              </a:rPr>
              <a:t>The Nexus Between Animal Abuse and </a:t>
            </a:r>
            <a:br>
              <a:rPr lang="en-US" altLang="en-US" sz="3600" b="1" dirty="0">
                <a:solidFill>
                  <a:srgbClr val="FFFFFF"/>
                </a:solidFill>
                <a:latin typeface="Arial Black" panose="020B0A04020102020204" pitchFamily="34" charset="0"/>
                <a:cs typeface="Arial" panose="020B0604020202020204" pitchFamily="34" charset="0"/>
              </a:rPr>
            </a:br>
            <a:r>
              <a:rPr lang="en-US" altLang="en-US" sz="3600" b="1" dirty="0">
                <a:solidFill>
                  <a:srgbClr val="FFFFFF"/>
                </a:solidFill>
                <a:latin typeface="Arial Black" panose="020B0A04020102020204" pitchFamily="34" charset="0"/>
                <a:cs typeface="Arial" panose="020B0604020202020204" pitchFamily="34" charset="0"/>
              </a:rPr>
              <a:t>Domestic Abuse </a:t>
            </a:r>
          </a:p>
        </p:txBody>
      </p:sp>
      <p:sp>
        <p:nvSpPr>
          <p:cNvPr id="2" name="Rectangle 3"/>
          <p:cNvSpPr>
            <a:spLocks noGrp="1" noChangeArrowheads="1"/>
          </p:cNvSpPr>
          <p:nvPr>
            <p:ph type="subTitle" idx="1"/>
          </p:nvPr>
        </p:nvSpPr>
        <p:spPr>
          <a:xfrm>
            <a:off x="596646" y="5226525"/>
            <a:ext cx="3768075" cy="1155987"/>
          </a:xfrm>
        </p:spPr>
        <p:txBody>
          <a:bodyPr anchor="t">
            <a:normAutofit lnSpcReduction="10000"/>
          </a:bodyPr>
          <a:lstStyle/>
          <a:p>
            <a:pPr algn="r" eaLnBrk="1" hangingPunct="1"/>
            <a:r>
              <a:rPr lang="en-US" altLang="en-US" sz="2400" b="1" dirty="0">
                <a:latin typeface="Arial" charset="0"/>
                <a:cs typeface="Arial" charset="0"/>
              </a:rPr>
              <a:t>Presented by:</a:t>
            </a:r>
          </a:p>
          <a:p>
            <a:pPr algn="r" eaLnBrk="1" hangingPunct="1"/>
            <a:r>
              <a:rPr lang="en-US" altLang="en-US" sz="2400" b="1" dirty="0">
                <a:latin typeface="Arial" charset="0"/>
                <a:cs typeface="Arial" charset="0"/>
              </a:rPr>
              <a:t>W. Patrick Swanton NICP</a:t>
            </a:r>
          </a:p>
        </p:txBody>
      </p:sp>
      <p:sp>
        <p:nvSpPr>
          <p:cNvPr id="2052" name="Slide Number Placeholder 5"/>
          <p:cNvSpPr>
            <a:spLocks noGrp="1"/>
          </p:cNvSpPr>
          <p:nvPr>
            <p:ph type="sldNum" sz="quarter" idx="12"/>
          </p:nvPr>
        </p:nvSpPr>
        <p:spPr bwMode="auto">
          <a:xfrm>
            <a:off x="8030718" y="6382512"/>
            <a:ext cx="51435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2ECB7D6E-1A36-403A-934D-7C1B0A0846EC}" type="slidenum">
              <a:rPr lang="en-US" altLang="en-US" sz="900">
                <a:solidFill>
                  <a:srgbClr val="FFFFFF"/>
                </a:solidFill>
                <a:latin typeface="Times New Roman" pitchFamily="18" charset="0"/>
              </a:rPr>
              <a:pPr eaLnBrk="1" hangingPunct="1">
                <a:spcBef>
                  <a:spcPct val="0"/>
                </a:spcBef>
                <a:spcAft>
                  <a:spcPts val="600"/>
                </a:spcAft>
                <a:buFontTx/>
                <a:buNone/>
              </a:pPr>
              <a:t>1</a:t>
            </a:fld>
            <a:endParaRPr lang="en-US" altLang="en-US" sz="900">
              <a:solidFill>
                <a:srgbClr val="FFFFFF"/>
              </a:solidFill>
              <a:latin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33500" y="249756"/>
            <a:ext cx="6629400" cy="6325215"/>
          </a:xfrm>
        </p:spPr>
      </p:pic>
      <p:sp>
        <p:nvSpPr>
          <p:cNvPr id="4" name="Content Placeholder 3"/>
          <p:cNvSpPr>
            <a:spLocks noGrp="1"/>
          </p:cNvSpPr>
          <p:nvPr>
            <p:ph sz="half" idx="2"/>
          </p:nvPr>
        </p:nvSpPr>
        <p:spPr>
          <a:xfrm>
            <a:off x="2895600" y="5715000"/>
            <a:ext cx="4038600" cy="4525963"/>
          </a:xfrm>
        </p:spPr>
        <p:txBody>
          <a:bodyPr/>
          <a:lstStyle/>
          <a:p>
            <a:pPr marL="0" indent="0">
              <a:buNone/>
            </a:pPr>
            <a:r>
              <a:rPr lang="en-US" dirty="0">
                <a:solidFill>
                  <a:schemeClr val="tx2">
                    <a:lumMod val="75000"/>
                  </a:schemeClr>
                </a:solidFill>
              </a:rPr>
              <a:t>	Grand-Dog Major</a:t>
            </a:r>
          </a:p>
        </p:txBody>
      </p:sp>
      <p:sp>
        <p:nvSpPr>
          <p:cNvPr id="5" name="Slide Number Placeholder 4"/>
          <p:cNvSpPr>
            <a:spLocks noGrp="1"/>
          </p:cNvSpPr>
          <p:nvPr>
            <p:ph type="sldNum" sz="quarter" idx="12"/>
          </p:nvPr>
        </p:nvSpPr>
        <p:spPr/>
        <p:txBody>
          <a:bodyPr/>
          <a:lstStyle/>
          <a:p>
            <a:pPr>
              <a:defRPr/>
            </a:pPr>
            <a:fld id="{27D77EFB-83C9-46B2-9EAA-5E2EA73F4DBC}" type="slidenum">
              <a:rPr lang="en-US" altLang="en-US" smtClean="0"/>
              <a:pPr>
                <a:defRPr/>
              </a:pPr>
              <a:t>10</a:t>
            </a:fld>
            <a:endParaRPr lang="en-US" altLang="en-US"/>
          </a:p>
        </p:txBody>
      </p:sp>
    </p:spTree>
    <p:extLst>
      <p:ext uri="{BB962C8B-B14F-4D97-AF65-F5344CB8AC3E}">
        <p14:creationId xmlns:p14="http://schemas.microsoft.com/office/powerpoint/2010/main" val="1047508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21671"/>
          <a:stretch/>
        </p:blipFill>
        <p:spPr>
          <a:xfrm>
            <a:off x="20" y="10"/>
            <a:ext cx="9143980" cy="6857990"/>
          </a:xfrm>
          <a:prstGeom prst="rect">
            <a:avLst/>
          </a:prstGeom>
        </p:spPr>
      </p:pic>
      <p:sp>
        <p:nvSpPr>
          <p:cNvPr id="5" name="Slide Number Placeholder 4"/>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27D77EFB-83C9-46B2-9EAA-5E2EA73F4DBC}" type="slidenum">
              <a:rPr lang="en-US" altLang="en-US">
                <a:solidFill>
                  <a:srgbClr val="FFFFFF"/>
                </a:solidFill>
                <a:latin typeface="+mn-lt"/>
              </a:rPr>
              <a:pPr>
                <a:spcAft>
                  <a:spcPts val="600"/>
                </a:spcAft>
                <a:defRPr/>
              </a:pPr>
              <a:t>11</a:t>
            </a:fld>
            <a:endParaRPr lang="en-US" altLang="en-US">
              <a:solidFill>
                <a:srgbClr val="FFFFFF"/>
              </a:solidFill>
              <a:latin typeface="+mn-lt"/>
            </a:endParaRPr>
          </a:p>
        </p:txBody>
      </p:sp>
    </p:spTree>
    <p:extLst>
      <p:ext uri="{BB962C8B-B14F-4D97-AF65-F5344CB8AC3E}">
        <p14:creationId xmlns:p14="http://schemas.microsoft.com/office/powerpoint/2010/main" val="412774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00714" y="42955"/>
            <a:ext cx="4552486" cy="6678520"/>
          </a:xfrm>
        </p:spPr>
      </p:pic>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27D77EFB-83C9-46B2-9EAA-5E2EA73F4DBC}" type="slidenum">
              <a:rPr lang="en-US" altLang="en-US" smtClean="0"/>
              <a:pPr>
                <a:defRPr/>
              </a:pPr>
              <a:t>12</a:t>
            </a:fld>
            <a:endParaRPr lang="en-US" altLang="en-US"/>
          </a:p>
        </p:txBody>
      </p:sp>
    </p:spTree>
    <p:extLst>
      <p:ext uri="{BB962C8B-B14F-4D97-AF65-F5344CB8AC3E}">
        <p14:creationId xmlns:p14="http://schemas.microsoft.com/office/powerpoint/2010/main" val="1465407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137"/>
          <a:stretch/>
        </p:blipFill>
        <p:spPr>
          <a:xfrm>
            <a:off x="20" y="10"/>
            <a:ext cx="9143980" cy="6857990"/>
          </a:xfrm>
          <a:prstGeom prst="rect">
            <a:avLst/>
          </a:prstGeom>
        </p:spPr>
      </p:pic>
      <p:sp>
        <p:nvSpPr>
          <p:cNvPr id="5" name="Slide Number Placeholder 4"/>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27D77EFB-83C9-46B2-9EAA-5E2EA73F4DBC}" type="slidenum">
              <a:rPr lang="en-US" altLang="en-US">
                <a:solidFill>
                  <a:srgbClr val="FFFFFF"/>
                </a:solidFill>
                <a:latin typeface="+mn-lt"/>
              </a:rPr>
              <a:pPr>
                <a:spcAft>
                  <a:spcPts val="600"/>
                </a:spcAft>
                <a:defRPr/>
              </a:pPr>
              <a:t>13</a:t>
            </a:fld>
            <a:endParaRPr lang="en-US" altLang="en-US">
              <a:solidFill>
                <a:srgbClr val="FFFFFF"/>
              </a:solidFill>
              <a:latin typeface="+mn-lt"/>
            </a:endParaRPr>
          </a:p>
        </p:txBody>
      </p:sp>
    </p:spTree>
    <p:extLst>
      <p:ext uri="{BB962C8B-B14F-4D97-AF65-F5344CB8AC3E}">
        <p14:creationId xmlns:p14="http://schemas.microsoft.com/office/powerpoint/2010/main" val="3184298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27D77EFB-83C9-46B2-9EAA-5E2EA73F4DBC}" type="slidenum">
              <a:rPr lang="en-US" altLang="en-US" smtClean="0"/>
              <a:pPr>
                <a:defRPr/>
              </a:pPr>
              <a:t>14</a:t>
            </a:fld>
            <a:endParaRPr lang="en-US" altLang="en-US"/>
          </a:p>
        </p:txBody>
      </p:sp>
      <p:sp>
        <p:nvSpPr>
          <p:cNvPr id="3" name="Content Placeholder 2"/>
          <p:cNvSpPr>
            <a:spLocks noGrp="1"/>
          </p:cNvSpPr>
          <p:nvPr>
            <p:ph sz="half"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968" y="0"/>
            <a:ext cx="4840065" cy="6858000"/>
          </a:xfrm>
          <a:prstGeom prst="rect">
            <a:avLst/>
          </a:prstGeom>
        </p:spPr>
      </p:pic>
    </p:spTree>
    <p:extLst>
      <p:ext uri="{BB962C8B-B14F-4D97-AF65-F5344CB8AC3E}">
        <p14:creationId xmlns:p14="http://schemas.microsoft.com/office/powerpoint/2010/main" val="3741549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EBC8-CD0F-4F37-A687-9C4A20349E9C}"/>
              </a:ext>
            </a:extLst>
          </p:cNvPr>
          <p:cNvSpPr>
            <a:spLocks noGrp="1"/>
          </p:cNvSpPr>
          <p:nvPr>
            <p:ph type="title"/>
          </p:nvPr>
        </p:nvSpPr>
        <p:spPr/>
        <p:txBody>
          <a:bodyPr/>
          <a:lstStyle/>
          <a:p>
            <a:r>
              <a:rPr lang="en-US" sz="3200" b="1">
                <a:solidFill>
                  <a:schemeClr val="bg1"/>
                </a:solidFill>
                <a:latin typeface="Arial" panose="020B0604020202020204" pitchFamily="34" charset="0"/>
                <a:cs typeface="Arial" panose="020B0604020202020204" pitchFamily="34" charset="0"/>
              </a:rPr>
              <a:t>2012 AVMA Pet Ownership and Demographics Sourcebook</a:t>
            </a:r>
            <a:endParaRPr lang="en-US" sz="3200" dirty="0"/>
          </a:p>
        </p:txBody>
      </p:sp>
      <p:pic>
        <p:nvPicPr>
          <p:cNvPr id="6" name="Content Placeholder 5">
            <a:extLst>
              <a:ext uri="{FF2B5EF4-FFF2-40B4-BE49-F238E27FC236}">
                <a16:creationId xmlns:a16="http://schemas.microsoft.com/office/drawing/2014/main" id="{428487F2-9BE5-4989-BEBC-328394DFB8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243" y="1332579"/>
            <a:ext cx="6652957" cy="5388896"/>
          </a:xfrm>
        </p:spPr>
      </p:pic>
      <p:sp>
        <p:nvSpPr>
          <p:cNvPr id="4" name="Slide Number Placeholder 3">
            <a:extLst>
              <a:ext uri="{FF2B5EF4-FFF2-40B4-BE49-F238E27FC236}">
                <a16:creationId xmlns:a16="http://schemas.microsoft.com/office/drawing/2014/main" id="{68A706CA-E7F5-4C47-9526-CDFE3DC65931}"/>
              </a:ext>
            </a:extLst>
          </p:cNvPr>
          <p:cNvSpPr>
            <a:spLocks noGrp="1"/>
          </p:cNvSpPr>
          <p:nvPr>
            <p:ph type="sldNum" sz="quarter" idx="12"/>
          </p:nvPr>
        </p:nvSpPr>
        <p:spPr/>
        <p:txBody>
          <a:bodyPr/>
          <a:lstStyle/>
          <a:p>
            <a:pPr>
              <a:defRPr/>
            </a:pPr>
            <a:fld id="{570C6E09-358A-4A62-A6F4-AE4D7DF2F08C}" type="slidenum">
              <a:rPr lang="en-US" altLang="en-US" smtClean="0"/>
              <a:pPr>
                <a:defRPr/>
              </a:pPr>
              <a:t>15</a:t>
            </a:fld>
            <a:endParaRPr lang="en-US" altLang="en-US"/>
          </a:p>
        </p:txBody>
      </p:sp>
    </p:spTree>
    <p:extLst>
      <p:ext uri="{BB962C8B-B14F-4D97-AF65-F5344CB8AC3E}">
        <p14:creationId xmlns:p14="http://schemas.microsoft.com/office/powerpoint/2010/main" val="389366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4696-4DBC-411B-A5D4-0728BAD6CC0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DAA392A-BC4E-43EB-842C-3A4C49822C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792"/>
            <a:ext cx="9144000" cy="6934200"/>
          </a:xfrm>
        </p:spPr>
      </p:pic>
      <p:sp>
        <p:nvSpPr>
          <p:cNvPr id="4" name="Slide Number Placeholder 3">
            <a:extLst>
              <a:ext uri="{FF2B5EF4-FFF2-40B4-BE49-F238E27FC236}">
                <a16:creationId xmlns:a16="http://schemas.microsoft.com/office/drawing/2014/main" id="{C70662DC-6BE7-4F5F-8F2E-3A1F48D78B2E}"/>
              </a:ext>
            </a:extLst>
          </p:cNvPr>
          <p:cNvSpPr>
            <a:spLocks noGrp="1"/>
          </p:cNvSpPr>
          <p:nvPr>
            <p:ph type="sldNum" sz="quarter" idx="12"/>
          </p:nvPr>
        </p:nvSpPr>
        <p:spPr/>
        <p:txBody>
          <a:bodyPr/>
          <a:lstStyle/>
          <a:p>
            <a:pPr>
              <a:defRPr/>
            </a:pPr>
            <a:fld id="{570C6E09-358A-4A62-A6F4-AE4D7DF2F08C}" type="slidenum">
              <a:rPr lang="en-US" altLang="en-US" smtClean="0"/>
              <a:pPr>
                <a:defRPr/>
              </a:pPr>
              <a:t>16</a:t>
            </a:fld>
            <a:endParaRPr lang="en-US" altLang="en-US"/>
          </a:p>
        </p:txBody>
      </p:sp>
    </p:spTree>
    <p:extLst>
      <p:ext uri="{BB962C8B-B14F-4D97-AF65-F5344CB8AC3E}">
        <p14:creationId xmlns:p14="http://schemas.microsoft.com/office/powerpoint/2010/main" val="178280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188B2F-6880-4332-9DD9-90DCB51FE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8DAE60-897D-416A-9044-1EBA3BDAE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00200" y="685800"/>
            <a:ext cx="75438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5" name="Title 4">
            <a:extLst>
              <a:ext uri="{FF2B5EF4-FFF2-40B4-BE49-F238E27FC236}">
                <a16:creationId xmlns:a16="http://schemas.microsoft.com/office/drawing/2014/main" id="{27F0AE83-535C-4396-8082-1ED4CE81A30F}"/>
              </a:ext>
            </a:extLst>
          </p:cNvPr>
          <p:cNvSpPr>
            <a:spLocks noGrp="1"/>
          </p:cNvSpPr>
          <p:nvPr>
            <p:ph type="title"/>
          </p:nvPr>
        </p:nvSpPr>
        <p:spPr>
          <a:xfrm>
            <a:off x="1097280" y="685797"/>
            <a:ext cx="3154680" cy="2824165"/>
          </a:xfrm>
        </p:spPr>
        <p:txBody>
          <a:bodyPr vert="horz" lIns="91440" tIns="45720" rIns="91440" bIns="45720" rtlCol="0" anchor="t">
            <a:normAutofit/>
          </a:bodyPr>
          <a:lstStyle/>
          <a:p>
            <a:pPr algn="l" eaLnBrk="1" hangingPunct="1">
              <a:lnSpc>
                <a:spcPct val="90000"/>
              </a:lnSpc>
            </a:pPr>
            <a:r>
              <a:rPr lang="en-US" b="1" kern="1200" dirty="0">
                <a:solidFill>
                  <a:schemeClr val="tx1"/>
                </a:solidFill>
                <a:latin typeface="+mj-lt"/>
                <a:ea typeface="+mj-ea"/>
                <a:cs typeface="+mj-cs"/>
              </a:rPr>
              <a:t>Las Vegas and Dallas Airports</a:t>
            </a:r>
          </a:p>
        </p:txBody>
      </p:sp>
      <p:sp>
        <p:nvSpPr>
          <p:cNvPr id="20" name="Rectangle 19">
            <a:extLst>
              <a:ext uri="{FF2B5EF4-FFF2-40B4-BE49-F238E27FC236}">
                <a16:creationId xmlns:a16="http://schemas.microsoft.com/office/drawing/2014/main" id="{B1584BCF-B0B5-4BC7-9F87-4FB78C817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823" y="685797"/>
            <a:ext cx="89154"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4919033D-E83C-45E7-B3AF-D29680AE48E9}"/>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29923" b="13864"/>
          <a:stretch/>
        </p:blipFill>
        <p:spPr>
          <a:xfrm rot="5400000">
            <a:off x="2868871" y="2272463"/>
            <a:ext cx="5486395" cy="2313069"/>
          </a:xfrm>
          <a:prstGeom prst="rect">
            <a:avLst/>
          </a:prstGeom>
        </p:spPr>
      </p:pic>
      <p:pic>
        <p:nvPicPr>
          <p:cNvPr id="9" name="Content Placeholder 8">
            <a:extLst>
              <a:ext uri="{FF2B5EF4-FFF2-40B4-BE49-F238E27FC236}">
                <a16:creationId xmlns:a16="http://schemas.microsoft.com/office/drawing/2014/main" id="{CD09B3BC-C668-405F-AEE6-9750E12325D6}"/>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28602" b="15231"/>
          <a:stretch/>
        </p:blipFill>
        <p:spPr>
          <a:xfrm rot="5400000">
            <a:off x="5245226" y="2273425"/>
            <a:ext cx="5486402" cy="2311146"/>
          </a:xfrm>
          <a:prstGeom prst="rect">
            <a:avLst/>
          </a:prstGeom>
        </p:spPr>
      </p:pic>
      <p:sp>
        <p:nvSpPr>
          <p:cNvPr id="4" name="Slide Number Placeholder 3">
            <a:extLst>
              <a:ext uri="{FF2B5EF4-FFF2-40B4-BE49-F238E27FC236}">
                <a16:creationId xmlns:a16="http://schemas.microsoft.com/office/drawing/2014/main" id="{ACB2DD49-3E98-4AE7-9D47-7B937CD8A280}"/>
              </a:ext>
            </a:extLst>
          </p:cNvPr>
          <p:cNvSpPr>
            <a:spLocks noGrp="1"/>
          </p:cNvSpPr>
          <p:nvPr>
            <p:ph type="sldNum" sz="quarter" idx="12"/>
          </p:nvPr>
        </p:nvSpPr>
        <p:spPr>
          <a:xfrm>
            <a:off x="8513387" y="6356350"/>
            <a:ext cx="425302" cy="365125"/>
          </a:xfrm>
        </p:spPr>
        <p:txBody>
          <a:bodyPr vert="horz" lIns="91440" tIns="45720" rIns="91440" bIns="45720" rtlCol="0" anchor="ctr">
            <a:normAutofit/>
          </a:bodyPr>
          <a:lstStyle/>
          <a:p>
            <a:pPr>
              <a:spcAft>
                <a:spcPts val="600"/>
              </a:spcAft>
              <a:defRPr/>
            </a:pPr>
            <a:fld id="{570C6E09-358A-4A62-A6F4-AE4D7DF2F08C}" type="slidenum">
              <a:rPr lang="en-US" altLang="en-US" sz="900">
                <a:solidFill>
                  <a:schemeClr val="accent2"/>
                </a:solidFill>
                <a:latin typeface="+mn-lt"/>
              </a:rPr>
              <a:pPr>
                <a:spcAft>
                  <a:spcPts val="600"/>
                </a:spcAft>
                <a:defRPr/>
              </a:pPr>
              <a:t>17</a:t>
            </a:fld>
            <a:endParaRPr lang="en-US" altLang="en-US" sz="900">
              <a:solidFill>
                <a:schemeClr val="accent2"/>
              </a:solidFill>
              <a:latin typeface="+mn-lt"/>
            </a:endParaRPr>
          </a:p>
        </p:txBody>
      </p:sp>
      <p:sp>
        <p:nvSpPr>
          <p:cNvPr id="22" name="Rectangle 21">
            <a:extLst>
              <a:ext uri="{FF2B5EF4-FFF2-40B4-BE49-F238E27FC236}">
                <a16:creationId xmlns:a16="http://schemas.microsoft.com/office/drawing/2014/main" id="{E55A70ED-45BA-4459-A805-25896DBEB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6172201"/>
            <a:ext cx="8915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790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36FA16-2859-46E2-A3D0-0CBCF9A63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751" y="4271689"/>
            <a:ext cx="4060074" cy="2586311"/>
          </a:xfrm>
          <a:prstGeom prst="rect">
            <a:avLst/>
          </a:prstGeom>
        </p:spPr>
      </p:pic>
      <p:pic>
        <p:nvPicPr>
          <p:cNvPr id="7" name="Content Placeholder 6">
            <a:extLst>
              <a:ext uri="{FF2B5EF4-FFF2-40B4-BE49-F238E27FC236}">
                <a16:creationId xmlns:a16="http://schemas.microsoft.com/office/drawing/2014/main" id="{E4D83273-E674-4359-B9BF-E32D5152ABB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0660" y="762000"/>
            <a:ext cx="3813965" cy="5486399"/>
          </a:xfrm>
        </p:spPr>
      </p:pic>
      <p:pic>
        <p:nvPicPr>
          <p:cNvPr id="9" name="Content Placeholder 8">
            <a:extLst>
              <a:ext uri="{FF2B5EF4-FFF2-40B4-BE49-F238E27FC236}">
                <a16:creationId xmlns:a16="http://schemas.microsoft.com/office/drawing/2014/main" id="{76DFE257-E0F4-4707-9EB4-0E06CC22616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38800" y="190410"/>
            <a:ext cx="3020291" cy="2009866"/>
          </a:xfrm>
        </p:spPr>
      </p:pic>
      <p:sp>
        <p:nvSpPr>
          <p:cNvPr id="5" name="Slide Number Placeholder 4">
            <a:extLst>
              <a:ext uri="{FF2B5EF4-FFF2-40B4-BE49-F238E27FC236}">
                <a16:creationId xmlns:a16="http://schemas.microsoft.com/office/drawing/2014/main" id="{6E2CD8B6-F5B1-4913-9DAA-D3A1EA24377F}"/>
              </a:ext>
            </a:extLst>
          </p:cNvPr>
          <p:cNvSpPr>
            <a:spLocks noGrp="1"/>
          </p:cNvSpPr>
          <p:nvPr>
            <p:ph type="sldNum" sz="quarter" idx="12"/>
          </p:nvPr>
        </p:nvSpPr>
        <p:spPr/>
        <p:txBody>
          <a:bodyPr/>
          <a:lstStyle/>
          <a:p>
            <a:pPr>
              <a:defRPr/>
            </a:pPr>
            <a:fld id="{27D77EFB-83C9-46B2-9EAA-5E2EA73F4DBC}" type="slidenum">
              <a:rPr lang="en-US" altLang="en-US" smtClean="0"/>
              <a:pPr>
                <a:defRPr/>
              </a:pPr>
              <a:t>18</a:t>
            </a:fld>
            <a:endParaRPr lang="en-US" altLang="en-US"/>
          </a:p>
        </p:txBody>
      </p:sp>
      <p:pic>
        <p:nvPicPr>
          <p:cNvPr id="11" name="Picture 10">
            <a:extLst>
              <a:ext uri="{FF2B5EF4-FFF2-40B4-BE49-F238E27FC236}">
                <a16:creationId xmlns:a16="http://schemas.microsoft.com/office/drawing/2014/main" id="{AFD3A7F4-CDC4-4F7B-BEE4-E98D6896AD66}"/>
              </a:ext>
            </a:extLst>
          </p:cNvPr>
          <p:cNvPicPr>
            <a:picLocks noChangeAspect="1"/>
          </p:cNvPicPr>
          <p:nvPr/>
        </p:nvPicPr>
        <p:blipFill rotWithShape="1">
          <a:blip r:embed="rId5">
            <a:extLst>
              <a:ext uri="{28A0092B-C50C-407E-A947-70E740481C1C}">
                <a14:useLocalDpi xmlns:a14="http://schemas.microsoft.com/office/drawing/2010/main" val="0"/>
              </a:ext>
            </a:extLst>
          </a:blip>
          <a:srcRect l="14408" t="13168" r="18341" b="13985"/>
          <a:stretch/>
        </p:blipFill>
        <p:spPr>
          <a:xfrm>
            <a:off x="4343400" y="2286000"/>
            <a:ext cx="1981201" cy="2598449"/>
          </a:xfrm>
          <a:prstGeom prst="rect">
            <a:avLst/>
          </a:prstGeom>
        </p:spPr>
      </p:pic>
    </p:spTree>
    <p:extLst>
      <p:ext uri="{BB962C8B-B14F-4D97-AF65-F5344CB8AC3E}">
        <p14:creationId xmlns:p14="http://schemas.microsoft.com/office/powerpoint/2010/main" val="224119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685800" y="1371600"/>
            <a:ext cx="7772400" cy="4114800"/>
          </a:xfrm>
        </p:spPr>
        <p:txBody>
          <a:bodyPr/>
          <a:lstStyle/>
          <a:p>
            <a:pPr eaLnBrk="1" hangingPunct="1"/>
            <a:r>
              <a:rPr lang="en-US" altLang="en-US" b="1">
                <a:solidFill>
                  <a:schemeClr val="bg1"/>
                </a:solidFill>
                <a:latin typeface="Arial" charset="0"/>
                <a:cs typeface="Arial" charset="0"/>
              </a:rPr>
              <a:t>In most cases, the animal is the last victim in a chain of abuse that filters down from the strongest family member to the weakest.</a:t>
            </a:r>
          </a:p>
        </p:txBody>
      </p:sp>
      <p:sp>
        <p:nvSpPr>
          <p:cNvPr id="1536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AB70651F-8227-4F94-A961-5C32BCB8846A}" type="slidenum">
              <a:rPr lang="en-US" altLang="en-US" sz="1400" smtClean="0">
                <a:latin typeface="Times New Roman" pitchFamily="18" charset="0"/>
              </a:rPr>
              <a:pPr eaLnBrk="1" hangingPunct="1">
                <a:spcBef>
                  <a:spcPct val="0"/>
                </a:spcBef>
                <a:buFontTx/>
                <a:buNone/>
              </a:pPr>
              <a:t>19</a:t>
            </a:fld>
            <a:endParaRPr lang="en-US" altLang="en-US" sz="1400">
              <a:latin typeface="Times New Roman" pitchFamily="18" charset="0"/>
            </a:endParaRPr>
          </a:p>
        </p:txBody>
      </p:sp>
      <p:sp>
        <p:nvSpPr>
          <p:cNvPr id="15364" name="Title 1"/>
          <p:cNvSpPr>
            <a:spLocks noGrp="1"/>
          </p:cNvSpPr>
          <p:nvPr>
            <p:ph type="title"/>
          </p:nvPr>
        </p:nvSpPr>
        <p:spPr>
          <a:xfrm>
            <a:off x="457200" y="304800"/>
            <a:ext cx="8458200" cy="1143000"/>
          </a:xfrm>
        </p:spPr>
        <p:txBody>
          <a:bodyPr/>
          <a:lstStyle/>
          <a:p>
            <a:pPr eaLnBrk="1" hangingPunct="1"/>
            <a:r>
              <a:rPr lang="en-US" altLang="en-US" b="1">
                <a:solidFill>
                  <a:schemeClr val="bg1"/>
                </a:solidFill>
                <a:latin typeface="Arial" charset="0"/>
                <a:cs typeface="Arial" charset="0"/>
              </a:rPr>
              <a:t>American Humane Association</a:t>
            </a:r>
            <a:endParaRPr lang="en-US" altLang="en-US">
              <a:latin typeface="Arial" charset="0"/>
              <a:cs typeface="Arial" charset="0"/>
            </a:endParaRPr>
          </a:p>
        </p:txBody>
      </p:sp>
      <p:pic>
        <p:nvPicPr>
          <p:cNvPr id="15365" name="Picture 2"/>
          <p:cNvPicPr>
            <a:picLocks noChangeAspect="1"/>
          </p:cNvPicPr>
          <p:nvPr/>
        </p:nvPicPr>
        <p:blipFill>
          <a:blip r:embed="rId3">
            <a:extLst>
              <a:ext uri="{28A0092B-C50C-407E-A947-70E740481C1C}">
                <a14:useLocalDpi xmlns:a14="http://schemas.microsoft.com/office/drawing/2010/main" val="0"/>
              </a:ext>
            </a:extLst>
          </a:blip>
          <a:srcRect l="19923" t="24278"/>
          <a:stretch>
            <a:fillRect/>
          </a:stretch>
        </p:blipFill>
        <p:spPr bwMode="auto">
          <a:xfrm>
            <a:off x="2362200" y="4040188"/>
            <a:ext cx="40386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2200" y="4040188"/>
            <a:ext cx="1524000" cy="303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Rectangle 2"/>
          <p:cNvSpPr>
            <a:spLocks noGrp="1" noChangeArrowheads="1"/>
          </p:cNvSpPr>
          <p:nvPr>
            <p:ph type="title"/>
          </p:nvPr>
        </p:nvSpPr>
        <p:spPr>
          <a:xfrm>
            <a:off x="647271" y="1012004"/>
            <a:ext cx="2562119" cy="4795408"/>
          </a:xfrm>
        </p:spPr>
        <p:txBody>
          <a:bodyPr>
            <a:normAutofit/>
          </a:bodyPr>
          <a:lstStyle/>
          <a:p>
            <a:pPr eaLnBrk="1" hangingPunct="1"/>
            <a:r>
              <a:rPr lang="en-US" altLang="en-US" sz="3400" b="1">
                <a:solidFill>
                  <a:srgbClr val="FFFFFF"/>
                </a:solidFill>
                <a:latin typeface="Arial" charset="0"/>
                <a:cs typeface="Arial" charset="0"/>
              </a:rPr>
              <a:t>Training Objectives</a:t>
            </a:r>
          </a:p>
        </p:txBody>
      </p:sp>
      <p:sp>
        <p:nvSpPr>
          <p:cNvPr id="3076" name="Slide Number Placeholder 5"/>
          <p:cNvSpPr>
            <a:spLocks noGrp="1"/>
          </p:cNvSpPr>
          <p:nvPr>
            <p:ph type="sldNum" sz="quarter" idx="12"/>
          </p:nvPr>
        </p:nvSpPr>
        <p:spPr bwMode="auto">
          <a:xfrm>
            <a:off x="8044665" y="6356350"/>
            <a:ext cx="47068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C572FAA3-F088-419D-AA8B-50605F0ACB62}" type="slidenum">
              <a:rPr lang="en-US" altLang="en-US" sz="1000" smtClean="0">
                <a:solidFill>
                  <a:prstClr val="black">
                    <a:tint val="75000"/>
                  </a:prstClr>
                </a:solidFill>
                <a:latin typeface="Times New Roman" pitchFamily="18" charset="0"/>
              </a:rPr>
              <a:pPr eaLnBrk="1" hangingPunct="1">
                <a:spcBef>
                  <a:spcPct val="0"/>
                </a:spcBef>
                <a:spcAft>
                  <a:spcPts val="600"/>
                </a:spcAft>
                <a:buFontTx/>
                <a:buNone/>
              </a:pPr>
              <a:t>2</a:t>
            </a:fld>
            <a:endParaRPr lang="en-US" altLang="en-US" sz="1000">
              <a:solidFill>
                <a:prstClr val="black">
                  <a:tint val="75000"/>
                </a:prstClr>
              </a:solidFill>
              <a:latin typeface="Times New Roman" pitchFamily="18" charset="0"/>
            </a:endParaRPr>
          </a:p>
        </p:txBody>
      </p:sp>
      <p:graphicFrame>
        <p:nvGraphicFramePr>
          <p:cNvPr id="3078" name="Rectangle 3">
            <a:extLst>
              <a:ext uri="{FF2B5EF4-FFF2-40B4-BE49-F238E27FC236}">
                <a16:creationId xmlns:a16="http://schemas.microsoft.com/office/drawing/2014/main" id="{8B5D779C-6659-4F9E-98C5-82020731863D}"/>
              </a:ext>
            </a:extLst>
          </p:cNvPr>
          <p:cNvGraphicFramePr>
            <a:graphicFrameLocks noGrp="1"/>
          </p:cNvGraphicFramePr>
          <p:nvPr>
            <p:ph idx="1"/>
            <p:extLst>
              <p:ext uri="{D42A27DB-BD31-4B8C-83A1-F6EECF244321}">
                <p14:modId xmlns:p14="http://schemas.microsoft.com/office/powerpoint/2010/main" val="3684604068"/>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17BE31F-A129-45DD-8071-A63EC47D9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7CA163AC-F477-454A-9FB4-81324C004B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79" name="Freeform 5">
              <a:extLst>
                <a:ext uri="{FF2B5EF4-FFF2-40B4-BE49-F238E27FC236}">
                  <a16:creationId xmlns:a16="http://schemas.microsoft.com/office/drawing/2014/main" id="{609D7097-03A6-4239-A2E0-784E82C236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6">
              <a:extLst>
                <a:ext uri="{FF2B5EF4-FFF2-40B4-BE49-F238E27FC236}">
                  <a16:creationId xmlns:a16="http://schemas.microsoft.com/office/drawing/2014/main" id="{813887E5-2F5F-4C9D-92F5-F80D937A8D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7">
              <a:extLst>
                <a:ext uri="{FF2B5EF4-FFF2-40B4-BE49-F238E27FC236}">
                  <a16:creationId xmlns:a16="http://schemas.microsoft.com/office/drawing/2014/main" id="{57A4F98D-BAD2-4F7F-93D3-FD86C479A9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8">
              <a:extLst>
                <a:ext uri="{FF2B5EF4-FFF2-40B4-BE49-F238E27FC236}">
                  <a16:creationId xmlns:a16="http://schemas.microsoft.com/office/drawing/2014/main" id="{FBA2120E-6E1E-4A2B-9CD8-94C39AD806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9">
              <a:extLst>
                <a:ext uri="{FF2B5EF4-FFF2-40B4-BE49-F238E27FC236}">
                  <a16:creationId xmlns:a16="http://schemas.microsoft.com/office/drawing/2014/main" id="{264DA4AC-C3A7-46CE-96BA-018B8FCFE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10">
              <a:extLst>
                <a:ext uri="{FF2B5EF4-FFF2-40B4-BE49-F238E27FC236}">
                  <a16:creationId xmlns:a16="http://schemas.microsoft.com/office/drawing/2014/main" id="{A73A5202-BD67-46B2-9FAB-C1B28AB424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11">
              <a:extLst>
                <a:ext uri="{FF2B5EF4-FFF2-40B4-BE49-F238E27FC236}">
                  <a16:creationId xmlns:a16="http://schemas.microsoft.com/office/drawing/2014/main" id="{01E70EE5-EE26-44BD-A18E-777A1A3D5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12">
              <a:extLst>
                <a:ext uri="{FF2B5EF4-FFF2-40B4-BE49-F238E27FC236}">
                  <a16:creationId xmlns:a16="http://schemas.microsoft.com/office/drawing/2014/main" id="{504A980C-59CB-46F2-A571-87612CDD22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13">
              <a:extLst>
                <a:ext uri="{FF2B5EF4-FFF2-40B4-BE49-F238E27FC236}">
                  <a16:creationId xmlns:a16="http://schemas.microsoft.com/office/drawing/2014/main" id="{B353B73E-7D3C-4184-87FD-295B6B341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14">
              <a:extLst>
                <a:ext uri="{FF2B5EF4-FFF2-40B4-BE49-F238E27FC236}">
                  <a16:creationId xmlns:a16="http://schemas.microsoft.com/office/drawing/2014/main" id="{2EF8F173-9834-4DD9-B995-3F8DAAAE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15">
              <a:extLst>
                <a:ext uri="{FF2B5EF4-FFF2-40B4-BE49-F238E27FC236}">
                  <a16:creationId xmlns:a16="http://schemas.microsoft.com/office/drawing/2014/main" id="{8A9567B5-6E50-4B28-8AC5-CDC159A89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16">
              <a:extLst>
                <a:ext uri="{FF2B5EF4-FFF2-40B4-BE49-F238E27FC236}">
                  <a16:creationId xmlns:a16="http://schemas.microsoft.com/office/drawing/2014/main" id="{F98F9214-A978-485D-814B-5FE3EC570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17">
              <a:extLst>
                <a:ext uri="{FF2B5EF4-FFF2-40B4-BE49-F238E27FC236}">
                  <a16:creationId xmlns:a16="http://schemas.microsoft.com/office/drawing/2014/main" id="{80A8AB3C-056D-4907-ACF6-ABD5BA9052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18">
              <a:extLst>
                <a:ext uri="{FF2B5EF4-FFF2-40B4-BE49-F238E27FC236}">
                  <a16:creationId xmlns:a16="http://schemas.microsoft.com/office/drawing/2014/main" id="{CF51BEC3-1414-4B86-B1E1-0051FF1819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19">
              <a:extLst>
                <a:ext uri="{FF2B5EF4-FFF2-40B4-BE49-F238E27FC236}">
                  <a16:creationId xmlns:a16="http://schemas.microsoft.com/office/drawing/2014/main" id="{F69D94F0-358D-4931-B5CA-5A223180D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20">
              <a:extLst>
                <a:ext uri="{FF2B5EF4-FFF2-40B4-BE49-F238E27FC236}">
                  <a16:creationId xmlns:a16="http://schemas.microsoft.com/office/drawing/2014/main" id="{5CFB12DB-F2CC-466C-828B-009EA7B5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21">
              <a:extLst>
                <a:ext uri="{FF2B5EF4-FFF2-40B4-BE49-F238E27FC236}">
                  <a16:creationId xmlns:a16="http://schemas.microsoft.com/office/drawing/2014/main" id="{43D8F6E9-0540-4297-A310-D7C9FA65A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22">
              <a:extLst>
                <a:ext uri="{FF2B5EF4-FFF2-40B4-BE49-F238E27FC236}">
                  <a16:creationId xmlns:a16="http://schemas.microsoft.com/office/drawing/2014/main" id="{077E47D8-A4D7-46C2-9EF0-AF1C777C28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23">
              <a:extLst>
                <a:ext uri="{FF2B5EF4-FFF2-40B4-BE49-F238E27FC236}">
                  <a16:creationId xmlns:a16="http://schemas.microsoft.com/office/drawing/2014/main" id="{F1D21ED2-F5A9-4411-934F-B972429F4C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24">
              <a:extLst>
                <a:ext uri="{FF2B5EF4-FFF2-40B4-BE49-F238E27FC236}">
                  <a16:creationId xmlns:a16="http://schemas.microsoft.com/office/drawing/2014/main" id="{E2EDE38A-AE13-4408-9B8B-EE6F62C910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25">
              <a:extLst>
                <a:ext uri="{FF2B5EF4-FFF2-40B4-BE49-F238E27FC236}">
                  <a16:creationId xmlns:a16="http://schemas.microsoft.com/office/drawing/2014/main" id="{3630CEB6-A7D8-45A1-AC44-147C2AF13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83118EC2-A2C7-4CDB-887C-21E0B0C43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102" name="Rectangle 101">
              <a:extLst>
                <a:ext uri="{FF2B5EF4-FFF2-40B4-BE49-F238E27FC236}">
                  <a16:creationId xmlns:a16="http://schemas.microsoft.com/office/drawing/2014/main" id="{E7D642C1-20ED-4515-B19F-47B6CC8341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Isosceles Triangle 22">
              <a:extLst>
                <a:ext uri="{FF2B5EF4-FFF2-40B4-BE49-F238E27FC236}">
                  <a16:creationId xmlns:a16="http://schemas.microsoft.com/office/drawing/2014/main" id="{0E5C6FE8-B8C9-4163-830B-3F8E408E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E3A09EDA-AF27-4D31-8A57-4407E0574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506" name="Title 1"/>
          <p:cNvSpPr>
            <a:spLocks noGrp="1"/>
          </p:cNvSpPr>
          <p:nvPr>
            <p:ph type="title"/>
          </p:nvPr>
        </p:nvSpPr>
        <p:spPr>
          <a:xfrm>
            <a:off x="666473" y="2358391"/>
            <a:ext cx="2624234" cy="2453676"/>
          </a:xfrm>
        </p:spPr>
        <p:txBody>
          <a:bodyPr vert="horz" lIns="91440" tIns="45720" rIns="91440" bIns="45720" rtlCol="0">
            <a:normAutofit/>
          </a:bodyPr>
          <a:lstStyle/>
          <a:p>
            <a:pPr eaLnBrk="1" hangingPunct="1">
              <a:lnSpc>
                <a:spcPct val="90000"/>
              </a:lnSpc>
            </a:pPr>
            <a:r>
              <a:rPr lang="en-US" altLang="en-US" sz="2600" b="1">
                <a:solidFill>
                  <a:srgbClr val="FFFFFF"/>
                </a:solidFill>
              </a:rPr>
              <a:t>Survey of 50 of the Largest Safe Houses in 49 States &amp; District of Columbia</a:t>
            </a:r>
            <a:br>
              <a:rPr lang="en-US" altLang="en-US" sz="2600" b="1">
                <a:solidFill>
                  <a:srgbClr val="FFFFFF"/>
                </a:solidFill>
              </a:rPr>
            </a:br>
            <a:endParaRPr lang="en-US" altLang="en-US" sz="2600">
              <a:solidFill>
                <a:srgbClr val="FFFFFF"/>
              </a:solidFill>
            </a:endParaRPr>
          </a:p>
        </p:txBody>
      </p:sp>
      <p:sp>
        <p:nvSpPr>
          <p:cNvPr id="4" name="Slide Number Placeholder 3"/>
          <p:cNvSpPr>
            <a:spLocks noGrp="1"/>
          </p:cNvSpPr>
          <p:nvPr>
            <p:ph type="sldNum" sz="quarter" idx="12"/>
          </p:nvPr>
        </p:nvSpPr>
        <p:spPr>
          <a:xfrm>
            <a:off x="7852410" y="320040"/>
            <a:ext cx="685800" cy="320040"/>
          </a:xfrm>
        </p:spPr>
        <p:txBody>
          <a:bodyPr vert="horz" lIns="91440" tIns="45720" rIns="91440" bIns="45720" rtlCol="0">
            <a:normAutofit/>
          </a:bodyPr>
          <a:lstStyle/>
          <a:p>
            <a:pPr defTabSz="457200">
              <a:spcAft>
                <a:spcPts val="600"/>
              </a:spcAft>
              <a:defRPr/>
            </a:pPr>
            <a:fld id="{CF8FAF56-6F8F-4003-9149-0CC604997737}" type="slidenum">
              <a:rPr lang="en-US" altLang="en-US" sz="1000">
                <a:solidFill>
                  <a:schemeClr val="tx1">
                    <a:lumMod val="50000"/>
                    <a:lumOff val="50000"/>
                  </a:schemeClr>
                </a:solidFill>
                <a:latin typeface="+mn-lt"/>
              </a:rPr>
              <a:pPr defTabSz="457200">
                <a:spcAft>
                  <a:spcPts val="600"/>
                </a:spcAft>
                <a:defRPr/>
              </a:pPr>
              <a:t>20</a:t>
            </a:fld>
            <a:endParaRPr lang="en-US" altLang="en-US" sz="1000">
              <a:solidFill>
                <a:schemeClr val="tx1">
                  <a:lumMod val="50000"/>
                  <a:lumOff val="50000"/>
                </a:schemeClr>
              </a:solidFill>
              <a:latin typeface="+mn-lt"/>
            </a:endParaRPr>
          </a:p>
        </p:txBody>
      </p:sp>
      <p:pic>
        <p:nvPicPr>
          <p:cNvPr id="2150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r="22699" b="1"/>
          <a:stretch/>
        </p:blipFill>
        <p:spPr>
          <a:xfrm>
            <a:off x="3836931" y="804036"/>
            <a:ext cx="4705920" cy="2977469"/>
          </a:xfrm>
          <a:prstGeom prst="rect">
            <a:avLst/>
          </a:prstGeom>
          <a:ln w="9525">
            <a:solidFill>
              <a:schemeClr val="tx1">
                <a:alpha val="20000"/>
              </a:schemeClr>
            </a:solidFill>
          </a:ln>
        </p:spPr>
      </p:pic>
      <p:pic>
        <p:nvPicPr>
          <p:cNvPr id="2" name="Content Placeholder 1">
            <a:extLst>
              <a:ext uri="{FF2B5EF4-FFF2-40B4-BE49-F238E27FC236}">
                <a16:creationId xmlns:a16="http://schemas.microsoft.com/office/drawing/2014/main" id="{1282F4DA-81FA-4689-9429-A60B1C5EB60F}"/>
              </a:ext>
            </a:extLst>
          </p:cNvPr>
          <p:cNvPicPr>
            <a:picLocks noGrp="1" noChangeAspect="1"/>
          </p:cNvPicPr>
          <p:nvPr>
            <p:ph idx="1"/>
          </p:nvPr>
        </p:nvPicPr>
        <p:blipFill>
          <a:blip r:embed="rId3"/>
          <a:stretch>
            <a:fillRect/>
          </a:stretch>
        </p:blipFill>
        <p:spPr>
          <a:xfrm>
            <a:off x="4480133" y="3982328"/>
            <a:ext cx="2837532" cy="283753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B2ACBC-75EC-4EDD-81A2-77DD7A24BFC0}"/>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eaLnBrk="1" hangingPunct="1">
              <a:lnSpc>
                <a:spcPct val="90000"/>
              </a:lnSpc>
            </a:pPr>
            <a:endParaRPr lang="en-US" sz="2800" kern="1200">
              <a:solidFill>
                <a:schemeClr val="bg1"/>
              </a:solidFill>
              <a:latin typeface="+mj-lt"/>
              <a:ea typeface="+mj-ea"/>
              <a:cs typeface="+mj-cs"/>
            </a:endParaRPr>
          </a:p>
        </p:txBody>
      </p:sp>
      <p:pic>
        <p:nvPicPr>
          <p:cNvPr id="5" name="DA &amp; Dog">
            <a:hlinkClick r:id="" action="ppaction://media"/>
            <a:extLst>
              <a:ext uri="{FF2B5EF4-FFF2-40B4-BE49-F238E27FC236}">
                <a16:creationId xmlns:a16="http://schemas.microsoft.com/office/drawing/2014/main" id="{281DD40A-2FA7-487D-AB0D-F3D85AC9C5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6044" y="1675227"/>
            <a:ext cx="7811910" cy="4394199"/>
          </a:xfrm>
          <a:prstGeom prst="rect">
            <a:avLst/>
          </a:prstGeom>
        </p:spPr>
      </p:pic>
      <p:sp>
        <p:nvSpPr>
          <p:cNvPr id="4" name="Slide Number Placeholder 3">
            <a:extLst>
              <a:ext uri="{FF2B5EF4-FFF2-40B4-BE49-F238E27FC236}">
                <a16:creationId xmlns:a16="http://schemas.microsoft.com/office/drawing/2014/main" id="{5A6E31B1-178F-4661-AAF7-01D234CDD87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570C6E09-358A-4A62-A6F4-AE4D7DF2F08C}" type="slidenum">
              <a:rPr lang="en-US" altLang="en-US" smtClean="0">
                <a:latin typeface="+mn-lt"/>
              </a:rPr>
              <a:pPr>
                <a:spcAft>
                  <a:spcPts val="600"/>
                </a:spcAft>
                <a:defRPr/>
              </a:pPr>
              <a:t>21</a:t>
            </a:fld>
            <a:endParaRPr lang="en-US" altLang="en-US">
              <a:latin typeface="+mn-lt"/>
            </a:endParaRPr>
          </a:p>
        </p:txBody>
      </p:sp>
    </p:spTree>
    <p:extLst>
      <p:ext uri="{BB962C8B-B14F-4D97-AF65-F5344CB8AC3E}">
        <p14:creationId xmlns:p14="http://schemas.microsoft.com/office/powerpoint/2010/main" val="63863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217BE31F-A129-45DD-8071-A63EC47D9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0" name="Group 139">
            <a:extLst>
              <a:ext uri="{FF2B5EF4-FFF2-40B4-BE49-F238E27FC236}">
                <a16:creationId xmlns:a16="http://schemas.microsoft.com/office/drawing/2014/main" id="{7CA163AC-F477-454A-9FB4-81324C004B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41" name="Freeform 5">
              <a:extLst>
                <a:ext uri="{FF2B5EF4-FFF2-40B4-BE49-F238E27FC236}">
                  <a16:creationId xmlns:a16="http://schemas.microsoft.com/office/drawing/2014/main" id="{609D7097-03A6-4239-A2E0-784E82C236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6">
              <a:extLst>
                <a:ext uri="{FF2B5EF4-FFF2-40B4-BE49-F238E27FC236}">
                  <a16:creationId xmlns:a16="http://schemas.microsoft.com/office/drawing/2014/main" id="{813887E5-2F5F-4C9D-92F5-F80D937A8D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7">
              <a:extLst>
                <a:ext uri="{FF2B5EF4-FFF2-40B4-BE49-F238E27FC236}">
                  <a16:creationId xmlns:a16="http://schemas.microsoft.com/office/drawing/2014/main" id="{57A4F98D-BAD2-4F7F-93D3-FD86C479A9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8">
              <a:extLst>
                <a:ext uri="{FF2B5EF4-FFF2-40B4-BE49-F238E27FC236}">
                  <a16:creationId xmlns:a16="http://schemas.microsoft.com/office/drawing/2014/main" id="{FBA2120E-6E1E-4A2B-9CD8-94C39AD806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9">
              <a:extLst>
                <a:ext uri="{FF2B5EF4-FFF2-40B4-BE49-F238E27FC236}">
                  <a16:creationId xmlns:a16="http://schemas.microsoft.com/office/drawing/2014/main" id="{264DA4AC-C3A7-46CE-96BA-018B8FCFE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0">
              <a:extLst>
                <a:ext uri="{FF2B5EF4-FFF2-40B4-BE49-F238E27FC236}">
                  <a16:creationId xmlns:a16="http://schemas.microsoft.com/office/drawing/2014/main" id="{A73A5202-BD67-46B2-9FAB-C1B28AB424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
              <a:extLst>
                <a:ext uri="{FF2B5EF4-FFF2-40B4-BE49-F238E27FC236}">
                  <a16:creationId xmlns:a16="http://schemas.microsoft.com/office/drawing/2014/main" id="{01E70EE5-EE26-44BD-A18E-777A1A3D5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2">
              <a:extLst>
                <a:ext uri="{FF2B5EF4-FFF2-40B4-BE49-F238E27FC236}">
                  <a16:creationId xmlns:a16="http://schemas.microsoft.com/office/drawing/2014/main" id="{504A980C-59CB-46F2-A571-87612CDD22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3">
              <a:extLst>
                <a:ext uri="{FF2B5EF4-FFF2-40B4-BE49-F238E27FC236}">
                  <a16:creationId xmlns:a16="http://schemas.microsoft.com/office/drawing/2014/main" id="{B353B73E-7D3C-4184-87FD-295B6B341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4">
              <a:extLst>
                <a:ext uri="{FF2B5EF4-FFF2-40B4-BE49-F238E27FC236}">
                  <a16:creationId xmlns:a16="http://schemas.microsoft.com/office/drawing/2014/main" id="{2EF8F173-9834-4DD9-B995-3F8DAAAE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15">
              <a:extLst>
                <a:ext uri="{FF2B5EF4-FFF2-40B4-BE49-F238E27FC236}">
                  <a16:creationId xmlns:a16="http://schemas.microsoft.com/office/drawing/2014/main" id="{8A9567B5-6E50-4B28-8AC5-CDC159A89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16">
              <a:extLst>
                <a:ext uri="{FF2B5EF4-FFF2-40B4-BE49-F238E27FC236}">
                  <a16:creationId xmlns:a16="http://schemas.microsoft.com/office/drawing/2014/main" id="{F98F9214-A978-485D-814B-5FE3EC570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17">
              <a:extLst>
                <a:ext uri="{FF2B5EF4-FFF2-40B4-BE49-F238E27FC236}">
                  <a16:creationId xmlns:a16="http://schemas.microsoft.com/office/drawing/2014/main" id="{80A8AB3C-056D-4907-ACF6-ABD5BA9052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18">
              <a:extLst>
                <a:ext uri="{FF2B5EF4-FFF2-40B4-BE49-F238E27FC236}">
                  <a16:creationId xmlns:a16="http://schemas.microsoft.com/office/drawing/2014/main" id="{CF51BEC3-1414-4B86-B1E1-0051FF1819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19">
              <a:extLst>
                <a:ext uri="{FF2B5EF4-FFF2-40B4-BE49-F238E27FC236}">
                  <a16:creationId xmlns:a16="http://schemas.microsoft.com/office/drawing/2014/main" id="{F69D94F0-358D-4931-B5CA-5A223180D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20">
              <a:extLst>
                <a:ext uri="{FF2B5EF4-FFF2-40B4-BE49-F238E27FC236}">
                  <a16:creationId xmlns:a16="http://schemas.microsoft.com/office/drawing/2014/main" id="{5CFB12DB-F2CC-466C-828B-009EA7B5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21">
              <a:extLst>
                <a:ext uri="{FF2B5EF4-FFF2-40B4-BE49-F238E27FC236}">
                  <a16:creationId xmlns:a16="http://schemas.microsoft.com/office/drawing/2014/main" id="{43D8F6E9-0540-4297-A310-D7C9FA65A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22">
              <a:extLst>
                <a:ext uri="{FF2B5EF4-FFF2-40B4-BE49-F238E27FC236}">
                  <a16:creationId xmlns:a16="http://schemas.microsoft.com/office/drawing/2014/main" id="{077E47D8-A4D7-46C2-9EF0-AF1C777C28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23">
              <a:extLst>
                <a:ext uri="{FF2B5EF4-FFF2-40B4-BE49-F238E27FC236}">
                  <a16:creationId xmlns:a16="http://schemas.microsoft.com/office/drawing/2014/main" id="{F1D21ED2-F5A9-4411-934F-B972429F4C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24">
              <a:extLst>
                <a:ext uri="{FF2B5EF4-FFF2-40B4-BE49-F238E27FC236}">
                  <a16:creationId xmlns:a16="http://schemas.microsoft.com/office/drawing/2014/main" id="{E2EDE38A-AE13-4408-9B8B-EE6F62C910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25">
              <a:extLst>
                <a:ext uri="{FF2B5EF4-FFF2-40B4-BE49-F238E27FC236}">
                  <a16:creationId xmlns:a16="http://schemas.microsoft.com/office/drawing/2014/main" id="{3630CEB6-A7D8-45A1-AC44-147C2AF13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oup 162">
            <a:extLst>
              <a:ext uri="{FF2B5EF4-FFF2-40B4-BE49-F238E27FC236}">
                <a16:creationId xmlns:a16="http://schemas.microsoft.com/office/drawing/2014/main" id="{83118EC2-A2C7-4CDB-887C-21E0B0C43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164" name="Rectangle 163">
              <a:extLst>
                <a:ext uri="{FF2B5EF4-FFF2-40B4-BE49-F238E27FC236}">
                  <a16:creationId xmlns:a16="http://schemas.microsoft.com/office/drawing/2014/main" id="{E7D642C1-20ED-4515-B19F-47B6CC8341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Isosceles Triangle 22">
              <a:extLst>
                <a:ext uri="{FF2B5EF4-FFF2-40B4-BE49-F238E27FC236}">
                  <a16:creationId xmlns:a16="http://schemas.microsoft.com/office/drawing/2014/main" id="{0E5C6FE8-B8C9-4163-830B-3F8E408E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E3A09EDA-AF27-4D31-8A57-4407E0574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530" name="Rectangle 2"/>
          <p:cNvSpPr>
            <a:spLocks noGrp="1" noChangeArrowheads="1"/>
          </p:cNvSpPr>
          <p:nvPr>
            <p:ph type="title"/>
          </p:nvPr>
        </p:nvSpPr>
        <p:spPr>
          <a:xfrm>
            <a:off x="666473" y="2358391"/>
            <a:ext cx="2624234" cy="2453676"/>
          </a:xfrm>
        </p:spPr>
        <p:txBody>
          <a:bodyPr>
            <a:normAutofit/>
          </a:bodyPr>
          <a:lstStyle/>
          <a:p>
            <a:pPr eaLnBrk="1" hangingPunct="1"/>
            <a:r>
              <a:rPr lang="en-US" altLang="en-US" sz="3100" b="1">
                <a:solidFill>
                  <a:srgbClr val="FFFFFF"/>
                </a:solidFill>
                <a:latin typeface="Arial" charset="0"/>
                <a:cs typeface="Arial" charset="0"/>
              </a:rPr>
              <a:t>Defining Animal Abuse</a:t>
            </a:r>
          </a:p>
        </p:txBody>
      </p:sp>
      <p:sp>
        <p:nvSpPr>
          <p:cNvPr id="22532" name="Slide Number Placeholder 5"/>
          <p:cNvSpPr>
            <a:spLocks noGrp="1"/>
          </p:cNvSpPr>
          <p:nvPr>
            <p:ph type="sldNum" sz="quarter" idx="12"/>
          </p:nvPr>
        </p:nvSpPr>
        <p:spPr bwMode="auto">
          <a:xfrm>
            <a:off x="7852410" y="320040"/>
            <a:ext cx="68580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AB14655F-B47B-41B7-9021-750342AD52AA}" type="slidenum">
              <a:rPr lang="en-US" altLang="en-US" sz="1000">
                <a:solidFill>
                  <a:schemeClr val="tx1">
                    <a:lumMod val="50000"/>
                    <a:lumOff val="50000"/>
                  </a:schemeClr>
                </a:solidFill>
                <a:latin typeface="Times New Roman" pitchFamily="18" charset="0"/>
              </a:rPr>
              <a:pPr eaLnBrk="1" hangingPunct="1">
                <a:spcBef>
                  <a:spcPct val="0"/>
                </a:spcBef>
                <a:spcAft>
                  <a:spcPts val="600"/>
                </a:spcAft>
                <a:buFontTx/>
                <a:buNone/>
              </a:pPr>
              <a:t>22</a:t>
            </a:fld>
            <a:endParaRPr lang="en-US" altLang="en-US" sz="1000">
              <a:solidFill>
                <a:schemeClr val="tx1">
                  <a:lumMod val="50000"/>
                  <a:lumOff val="50000"/>
                </a:schemeClr>
              </a:solidFill>
              <a:latin typeface="Times New Roman" pitchFamily="18" charset="0"/>
            </a:endParaRPr>
          </a:p>
        </p:txBody>
      </p:sp>
      <p:pic>
        <p:nvPicPr>
          <p:cNvPr id="22533" name="Picture 2"/>
          <p:cNvPicPr>
            <a:picLocks noChangeAspect="1"/>
          </p:cNvPicPr>
          <p:nvPr/>
        </p:nvPicPr>
        <p:blipFill rotWithShape="1">
          <a:blip r:embed="rId3">
            <a:extLst>
              <a:ext uri="{28A0092B-C50C-407E-A947-70E740481C1C}">
                <a14:useLocalDpi xmlns:a14="http://schemas.microsoft.com/office/drawing/2010/main" val="0"/>
              </a:ext>
            </a:extLst>
          </a:blip>
          <a:srcRect r="3" b="13664"/>
          <a:stretch/>
        </p:blipFill>
        <p:spPr bwMode="auto">
          <a:xfrm>
            <a:off x="3836931" y="804036"/>
            <a:ext cx="4705920" cy="2977469"/>
          </a:xfrm>
          <a:prstGeom prst="rect">
            <a:avLst/>
          </a:prstGeom>
          <a:noFill/>
          <a:ln w="9525">
            <a:solidFill>
              <a:schemeClr val="tx1">
                <a:alpha val="20000"/>
              </a:schemeClr>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idx="1"/>
          </p:nvPr>
        </p:nvSpPr>
        <p:spPr>
          <a:xfrm>
            <a:off x="3838835" y="4267830"/>
            <a:ext cx="4711405" cy="2575883"/>
          </a:xfrm>
        </p:spPr>
        <p:txBody>
          <a:bodyPr anchor="ctr">
            <a:normAutofit/>
          </a:bodyPr>
          <a:lstStyle/>
          <a:p>
            <a:pPr eaLnBrk="1" hangingPunct="1">
              <a:lnSpc>
                <a:spcPct val="90000"/>
              </a:lnSpc>
            </a:pPr>
            <a:r>
              <a:rPr lang="en-US" altLang="en-US" sz="1400" b="1" dirty="0">
                <a:latin typeface="Arial" charset="0"/>
                <a:cs typeface="Arial" charset="0"/>
              </a:rPr>
              <a:t>All 50 states have legislation relating to animal abuse. </a:t>
            </a:r>
          </a:p>
          <a:p>
            <a:pPr lvl="1" eaLnBrk="1" hangingPunct="1">
              <a:lnSpc>
                <a:spcPct val="90000"/>
              </a:lnSpc>
            </a:pPr>
            <a:r>
              <a:rPr lang="en-US" altLang="en-US" sz="1400" b="1" dirty="0">
                <a:latin typeface="Arial" charset="0"/>
                <a:cs typeface="Arial" charset="0"/>
              </a:rPr>
              <a:t>Statues differ from state to state</a:t>
            </a:r>
          </a:p>
          <a:p>
            <a:pPr lvl="2" eaLnBrk="1" hangingPunct="1">
              <a:lnSpc>
                <a:spcPct val="90000"/>
              </a:lnSpc>
            </a:pPr>
            <a:r>
              <a:rPr lang="en-US" altLang="en-US" sz="1400" b="1" dirty="0">
                <a:latin typeface="Arial" charset="0"/>
                <a:cs typeface="Arial" charset="0"/>
              </a:rPr>
              <a:t>Legal definitions of animal abuse</a:t>
            </a:r>
          </a:p>
          <a:p>
            <a:pPr lvl="2" eaLnBrk="1" hangingPunct="1">
              <a:lnSpc>
                <a:spcPct val="90000"/>
              </a:lnSpc>
            </a:pPr>
            <a:r>
              <a:rPr lang="en-US" altLang="en-US" sz="1400" b="1" dirty="0">
                <a:latin typeface="Arial" charset="0"/>
                <a:cs typeface="Arial" charset="0"/>
              </a:rPr>
              <a:t>Types of animals that are covered </a:t>
            </a:r>
          </a:p>
          <a:p>
            <a:pPr lvl="2" eaLnBrk="1" hangingPunct="1">
              <a:lnSpc>
                <a:spcPct val="90000"/>
              </a:lnSpc>
            </a:pPr>
            <a:r>
              <a:rPr lang="en-US" altLang="en-US" sz="1800" b="1" i="1" u="sng" dirty="0">
                <a:latin typeface="Arial" charset="0"/>
                <a:cs typeface="Arial" charset="0"/>
              </a:rPr>
              <a:t>In November of 2019, the PACT Act was signed making Cruelty to Animals a Federal Crime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04" b="10674"/>
          <a:stretch/>
        </p:blipFill>
        <p:spPr>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Slide Number Placeholder 3"/>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570C6E09-358A-4A62-A6F4-AE4D7DF2F08C}" type="slidenum">
              <a:rPr lang="en-US" altLang="en-US" smtClean="0">
                <a:latin typeface="+mn-lt"/>
              </a:rPr>
              <a:pPr>
                <a:spcAft>
                  <a:spcPts val="600"/>
                </a:spcAft>
                <a:defRPr/>
              </a:pPr>
              <a:t>23</a:t>
            </a:fld>
            <a:endParaRPr lang="en-US" altLang="en-US">
              <a:latin typeface="+mn-lt"/>
            </a:endParaRPr>
          </a:p>
        </p:txBody>
      </p:sp>
    </p:spTree>
    <p:extLst>
      <p:ext uri="{BB962C8B-B14F-4D97-AF65-F5344CB8AC3E}">
        <p14:creationId xmlns:p14="http://schemas.microsoft.com/office/powerpoint/2010/main" val="4175345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rotWithShape="1">
          <a:blip r:embed="rId2"/>
          <a:srcRect r="-2" b="9031"/>
          <a:stretch/>
        </p:blipFill>
        <p:spPr>
          <a:xfrm>
            <a:off x="20" y="10"/>
            <a:ext cx="6954671"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2"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359902" y="6035040"/>
            <a:ext cx="411480" cy="548640"/>
          </a:xfrm>
          <a:prstGeom prst="ellipse">
            <a:avLst/>
          </a:prstGeom>
          <a:solidFill>
            <a:schemeClr val="tx1">
              <a:alpha val="80000"/>
            </a:schemeClr>
          </a:solidFill>
        </p:spPr>
        <p:txBody>
          <a:bodyPr vert="horz" lIns="91440" tIns="45720" rIns="91440" bIns="45720" rtlCol="0" anchor="ctr">
            <a:normAutofit fontScale="92500" lnSpcReduction="20000"/>
          </a:bodyPr>
          <a:lstStyle/>
          <a:p>
            <a:pPr algn="ctr">
              <a:spcAft>
                <a:spcPts val="600"/>
              </a:spcAft>
              <a:defRPr/>
            </a:pPr>
            <a:fld id="{570C6E09-358A-4A62-A6F4-AE4D7DF2F08C}" type="slidenum">
              <a:rPr lang="en-US" altLang="en-US">
                <a:solidFill>
                  <a:schemeClr val="bg1"/>
                </a:solidFill>
                <a:latin typeface="+mn-lt"/>
              </a:rPr>
              <a:pPr algn="ctr">
                <a:spcAft>
                  <a:spcPts val="600"/>
                </a:spcAft>
                <a:defRPr/>
              </a:pPr>
              <a:t>24</a:t>
            </a:fld>
            <a:endParaRPr lang="en-US" altLang="en-US">
              <a:solidFill>
                <a:schemeClr val="bg1"/>
              </a:solidFill>
              <a:latin typeface="+mn-lt"/>
            </a:endParaRPr>
          </a:p>
        </p:txBody>
      </p:sp>
    </p:spTree>
    <p:extLst>
      <p:ext uri="{BB962C8B-B14F-4D97-AF65-F5344CB8AC3E}">
        <p14:creationId xmlns:p14="http://schemas.microsoft.com/office/powerpoint/2010/main" val="226083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578" name="Rectangle 2"/>
          <p:cNvSpPr>
            <a:spLocks noGrp="1" noChangeArrowheads="1"/>
          </p:cNvSpPr>
          <p:nvPr>
            <p:ph type="title"/>
          </p:nvPr>
        </p:nvSpPr>
        <p:spPr>
          <a:xfrm>
            <a:off x="2284026" y="2043663"/>
            <a:ext cx="4578895" cy="2031055"/>
          </a:xfrm>
        </p:spPr>
        <p:txBody>
          <a:bodyPr vert="horz" lIns="91440" tIns="45720" rIns="91440" bIns="45720" rtlCol="0" anchor="b">
            <a:normAutofit/>
          </a:bodyPr>
          <a:lstStyle/>
          <a:p>
            <a:pPr eaLnBrk="1" hangingPunct="1">
              <a:lnSpc>
                <a:spcPct val="90000"/>
              </a:lnSpc>
            </a:pPr>
            <a:r>
              <a:rPr lang="en-US" altLang="en-US" sz="4700" b="1" kern="1200">
                <a:solidFill>
                  <a:srgbClr val="FFFFFF"/>
                </a:solidFill>
                <a:latin typeface="+mj-lt"/>
                <a:ea typeface="+mj-ea"/>
                <a:cs typeface="+mj-cs"/>
              </a:rPr>
              <a:t>What is the definition of animal abuse?</a:t>
            </a:r>
          </a:p>
        </p:txBody>
      </p:sp>
      <p:sp>
        <p:nvSpPr>
          <p:cNvPr id="24579" name="Slide Number Placeholder 5"/>
          <p:cNvSpPr>
            <a:spLocks noGrp="1"/>
          </p:cNvSpPr>
          <p:nvPr>
            <p:ph type="sldNum" sz="quarter" idx="12"/>
          </p:nvPr>
        </p:nvSpPr>
        <p:spPr bwMode="auto">
          <a:xfrm>
            <a:off x="8119447" y="6223702"/>
            <a:ext cx="428046"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4E8624F6-C075-42CF-9A39-DA6CBCD31683}" type="slidenum">
              <a:rPr lang="en-US" altLang="en-US" sz="900">
                <a:solidFill>
                  <a:srgbClr val="898989"/>
                </a:solidFill>
                <a:latin typeface="+mn-lt"/>
              </a:rPr>
              <a:pPr eaLnBrk="1" hangingPunct="1">
                <a:spcBef>
                  <a:spcPct val="0"/>
                </a:spcBef>
                <a:spcAft>
                  <a:spcPts val="600"/>
                </a:spcAft>
                <a:buFontTx/>
                <a:buNone/>
              </a:pPr>
              <a:t>25</a:t>
            </a:fld>
            <a:endParaRPr lang="en-US" altLang="en-US" sz="900">
              <a:solidFill>
                <a:srgbClr val="898989"/>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5660" y="900814"/>
            <a:ext cx="56971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4656" y="633165"/>
            <a:ext cx="361990"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34080"/>
            <a:ext cx="545664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5602" name="Rectangle 2"/>
          <p:cNvSpPr>
            <a:spLocks noGrp="1" noChangeArrowheads="1"/>
          </p:cNvSpPr>
          <p:nvPr>
            <p:ph type="title"/>
          </p:nvPr>
        </p:nvSpPr>
        <p:spPr>
          <a:xfrm>
            <a:off x="603150" y="951273"/>
            <a:ext cx="4612197" cy="1190546"/>
          </a:xfrm>
        </p:spPr>
        <p:txBody>
          <a:bodyPr>
            <a:normAutofit/>
          </a:bodyPr>
          <a:lstStyle/>
          <a:p>
            <a:pPr eaLnBrk="1" hangingPunct="1"/>
            <a:r>
              <a:rPr lang="en-US" altLang="en-US" sz="3100" b="1" dirty="0">
                <a:solidFill>
                  <a:srgbClr val="FFFFFF"/>
                </a:solidFill>
                <a:latin typeface="Arial" charset="0"/>
                <a:cs typeface="Arial" charset="0"/>
              </a:rPr>
              <a:t>Commonly Accepted Definition</a:t>
            </a:r>
          </a:p>
        </p:txBody>
      </p:sp>
      <p:sp>
        <p:nvSpPr>
          <p:cNvPr id="196611" name="Rectangle 3"/>
          <p:cNvSpPr>
            <a:spLocks noGrp="1" noChangeArrowheads="1"/>
          </p:cNvSpPr>
          <p:nvPr>
            <p:ph idx="1"/>
          </p:nvPr>
        </p:nvSpPr>
        <p:spPr>
          <a:xfrm>
            <a:off x="663455" y="3017051"/>
            <a:ext cx="4612196" cy="2316949"/>
          </a:xfrm>
        </p:spPr>
        <p:txBody>
          <a:bodyPr anchor="t">
            <a:normAutofit/>
          </a:bodyPr>
          <a:lstStyle/>
          <a:p>
            <a:pPr eaLnBrk="1" hangingPunct="1"/>
            <a:r>
              <a:rPr lang="en-US" altLang="en-US" sz="2100" b="1" dirty="0">
                <a:solidFill>
                  <a:srgbClr val="FEFFFF"/>
                </a:solidFill>
                <a:latin typeface="Arial" charset="0"/>
                <a:cs typeface="Arial" charset="0"/>
              </a:rPr>
              <a:t>“Socially unacceptable behavior that intentionally causes unnecessary pain, suffering, or distress to and/or death of an animal.”</a:t>
            </a:r>
          </a:p>
        </p:txBody>
      </p:sp>
      <p:pic>
        <p:nvPicPr>
          <p:cNvPr id="25605" name="Picture 1"/>
          <p:cNvPicPr>
            <a:picLocks noChangeAspect="1"/>
          </p:cNvPicPr>
          <p:nvPr/>
        </p:nvPicPr>
        <p:blipFill rotWithShape="1">
          <a:blip r:embed="rId3">
            <a:extLst>
              <a:ext uri="{28A0092B-C50C-407E-A947-70E740481C1C}">
                <a14:useLocalDpi xmlns:a14="http://schemas.microsoft.com/office/drawing/2010/main" val="0"/>
              </a:ext>
            </a:extLst>
          </a:blip>
          <a:srcRect l="15415" r="3041" b="2"/>
          <a:stretch/>
        </p:blipFill>
        <p:spPr bwMode="auto">
          <a:xfrm>
            <a:off x="5665602" y="1353980"/>
            <a:ext cx="3478169" cy="52577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Slide Number Placeholder 5"/>
          <p:cNvSpPr>
            <a:spLocks noGrp="1"/>
          </p:cNvSpPr>
          <p:nvPr>
            <p:ph type="sldNum" sz="quarter" idx="12"/>
          </p:nvPr>
        </p:nvSpPr>
        <p:spPr bwMode="auto">
          <a:xfrm>
            <a:off x="8032191" y="6222900"/>
            <a:ext cx="511734"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0"/>
              </a:spcBef>
              <a:spcAft>
                <a:spcPts val="600"/>
              </a:spcAft>
              <a:buFontTx/>
              <a:buNone/>
            </a:pPr>
            <a:fld id="{B2B20C06-FDFB-4E6A-A6F3-3062B172FC1F}" type="slidenum">
              <a:rPr lang="en-US" altLang="en-US" sz="1500">
                <a:solidFill>
                  <a:srgbClr val="FEFFFF"/>
                </a:solidFill>
                <a:latin typeface="Times New Roman" pitchFamily="18" charset="0"/>
              </a:rPr>
              <a:pPr eaLnBrk="1" hangingPunct="1">
                <a:lnSpc>
                  <a:spcPct val="90000"/>
                </a:lnSpc>
                <a:spcBef>
                  <a:spcPct val="0"/>
                </a:spcBef>
                <a:spcAft>
                  <a:spcPts val="600"/>
                </a:spcAft>
                <a:buFontTx/>
                <a:buNone/>
              </a:pPr>
              <a:t>26</a:t>
            </a:fld>
            <a:endParaRPr lang="en-US" altLang="en-US" sz="1500">
              <a:solidFill>
                <a:srgbClr val="FEFFFF"/>
              </a:solidFill>
              <a:latin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26" name="Rectangle 2"/>
          <p:cNvSpPr>
            <a:spLocks noGrp="1" noChangeArrowheads="1"/>
          </p:cNvSpPr>
          <p:nvPr>
            <p:ph type="title"/>
          </p:nvPr>
        </p:nvSpPr>
        <p:spPr>
          <a:xfrm>
            <a:off x="647271" y="1012004"/>
            <a:ext cx="2562119" cy="4795408"/>
          </a:xfrm>
        </p:spPr>
        <p:txBody>
          <a:bodyPr>
            <a:normAutofit/>
          </a:bodyPr>
          <a:lstStyle/>
          <a:p>
            <a:pPr eaLnBrk="1" hangingPunct="1">
              <a:lnSpc>
                <a:spcPct val="90000"/>
              </a:lnSpc>
            </a:pPr>
            <a:r>
              <a:rPr lang="en-US" altLang="en-US" sz="3400" b="1">
                <a:solidFill>
                  <a:srgbClr val="FFFFFF"/>
                </a:solidFill>
                <a:latin typeface="Arial" charset="0"/>
                <a:cs typeface="Arial" charset="0"/>
              </a:rPr>
              <a:t>What are some socially acceptable practices that can harm animals?</a:t>
            </a:r>
          </a:p>
        </p:txBody>
      </p:sp>
      <p:sp>
        <p:nvSpPr>
          <p:cNvPr id="26628" name="Slide Number Placeholder 5"/>
          <p:cNvSpPr>
            <a:spLocks noGrp="1"/>
          </p:cNvSpPr>
          <p:nvPr>
            <p:ph type="sldNum" sz="quarter" idx="12"/>
          </p:nvPr>
        </p:nvSpPr>
        <p:spPr bwMode="auto">
          <a:xfrm>
            <a:off x="8044665" y="6356350"/>
            <a:ext cx="47068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EC36F715-DF15-446D-8874-DB6C739F53B3}" type="slidenum">
              <a:rPr lang="en-US" altLang="en-US" sz="1000">
                <a:solidFill>
                  <a:prstClr val="black">
                    <a:tint val="75000"/>
                  </a:prstClr>
                </a:solidFill>
                <a:latin typeface="Times New Roman" pitchFamily="18" charset="0"/>
              </a:rPr>
              <a:pPr eaLnBrk="1" hangingPunct="1">
                <a:spcBef>
                  <a:spcPct val="0"/>
                </a:spcBef>
                <a:spcAft>
                  <a:spcPts val="600"/>
                </a:spcAft>
                <a:buFontTx/>
                <a:buNone/>
              </a:pPr>
              <a:t>27</a:t>
            </a:fld>
            <a:endParaRPr lang="en-US" altLang="en-US" sz="1000">
              <a:solidFill>
                <a:prstClr val="black">
                  <a:tint val="75000"/>
                </a:prstClr>
              </a:solidFill>
              <a:latin typeface="Times New Roman" pitchFamily="18" charset="0"/>
            </a:endParaRPr>
          </a:p>
        </p:txBody>
      </p:sp>
      <p:graphicFrame>
        <p:nvGraphicFramePr>
          <p:cNvPr id="26630" name="Rectangle 3">
            <a:extLst>
              <a:ext uri="{FF2B5EF4-FFF2-40B4-BE49-F238E27FC236}">
                <a16:creationId xmlns:a16="http://schemas.microsoft.com/office/drawing/2014/main" id="{82C6A7A3-B96B-4854-8245-431610AD2FBD}"/>
              </a:ext>
            </a:extLst>
          </p:cNvPr>
          <p:cNvGraphicFramePr>
            <a:graphicFrameLocks noGrp="1"/>
          </p:cNvGraphicFramePr>
          <p:nvPr>
            <p:ph idx="1"/>
            <p:extLst>
              <p:ext uri="{D42A27DB-BD31-4B8C-83A1-F6EECF244321}">
                <p14:modId xmlns:p14="http://schemas.microsoft.com/office/powerpoint/2010/main" val="3282497224"/>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0323" y="0"/>
            <a:ext cx="470367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7650" name="Rectangle 2"/>
          <p:cNvSpPr>
            <a:spLocks noGrp="1" noChangeArrowheads="1"/>
          </p:cNvSpPr>
          <p:nvPr>
            <p:ph type="title"/>
          </p:nvPr>
        </p:nvSpPr>
        <p:spPr>
          <a:xfrm>
            <a:off x="599862" y="2770632"/>
            <a:ext cx="3504438" cy="2101070"/>
          </a:xfrm>
        </p:spPr>
        <p:txBody>
          <a:bodyPr vert="horz" lIns="91440" tIns="45720" rIns="91440" bIns="45720" rtlCol="0" anchor="t">
            <a:normAutofit/>
          </a:bodyPr>
          <a:lstStyle/>
          <a:p>
            <a:pPr algn="l" eaLnBrk="1" hangingPunct="1">
              <a:lnSpc>
                <a:spcPct val="90000"/>
              </a:lnSpc>
            </a:pPr>
            <a:r>
              <a:rPr lang="en-US" altLang="en-US" sz="3500" b="1">
                <a:solidFill>
                  <a:srgbClr val="000000"/>
                </a:solidFill>
              </a:rPr>
              <a:t>Forms of Animal Abuse May Parallel Forms of Human Abuse</a:t>
            </a:r>
          </a:p>
        </p:txBody>
      </p:sp>
      <p:sp>
        <p:nvSpPr>
          <p:cNvPr id="27652" name="Slide Number Placeholder 5"/>
          <p:cNvSpPr>
            <a:spLocks noGrp="1"/>
          </p:cNvSpPr>
          <p:nvPr>
            <p:ph type="sldNum" sz="quarter" idx="12"/>
          </p:nvPr>
        </p:nvSpPr>
        <p:spPr bwMode="auto">
          <a:xfrm>
            <a:off x="599862" y="6223702"/>
            <a:ext cx="428046"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eaLnBrk="1" fontAlgn="auto" hangingPunct="1">
              <a:spcBef>
                <a:spcPts val="0"/>
              </a:spcBef>
              <a:spcAft>
                <a:spcPts val="600"/>
              </a:spcAft>
              <a:buNone/>
              <a:defRPr/>
            </a:pPr>
            <a:fld id="{C1795BB0-2C1A-47CB-A615-DEC2E13BAA13}" type="slidenum">
              <a:rPr lang="en-US" altLang="en-US" sz="1000">
                <a:solidFill>
                  <a:srgbClr val="898989"/>
                </a:solidFill>
                <a:latin typeface="Calibri" panose="020F0502020204030204"/>
              </a:rPr>
              <a:pPr algn="l" eaLnBrk="1" fontAlgn="auto" hangingPunct="1">
                <a:spcBef>
                  <a:spcPts val="0"/>
                </a:spcBef>
                <a:spcAft>
                  <a:spcPts val="600"/>
                </a:spcAft>
                <a:buNone/>
                <a:defRPr/>
              </a:pPr>
              <a:t>28</a:t>
            </a:fld>
            <a:endParaRPr lang="en-US" altLang="en-US" sz="1000">
              <a:solidFill>
                <a:srgbClr val="898989"/>
              </a:solidFill>
              <a:latin typeface="Calibri" panose="020F0502020204030204"/>
            </a:endParaRPr>
          </a:p>
        </p:txBody>
      </p:sp>
      <p:sp>
        <p:nvSpPr>
          <p:cNvPr id="14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35436" y="590635"/>
            <a:ext cx="4108564"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7654" name="Rectangle 3">
            <a:extLst>
              <a:ext uri="{FF2B5EF4-FFF2-40B4-BE49-F238E27FC236}">
                <a16:creationId xmlns:a16="http://schemas.microsoft.com/office/drawing/2014/main" id="{89832AC6-33C3-4456-935E-F3251084FF88}"/>
              </a:ext>
            </a:extLst>
          </p:cNvPr>
          <p:cNvGraphicFramePr>
            <a:graphicFrameLocks noGrp="1"/>
          </p:cNvGraphicFramePr>
          <p:nvPr>
            <p:ph idx="1"/>
            <p:extLst>
              <p:ext uri="{D42A27DB-BD31-4B8C-83A1-F6EECF244321}">
                <p14:modId xmlns:p14="http://schemas.microsoft.com/office/powerpoint/2010/main" val="2236369882"/>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73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ony SA">
            <a:hlinkClick r:id="" action="ppaction://media"/>
            <a:extLst>
              <a:ext uri="{FF2B5EF4-FFF2-40B4-BE49-F238E27FC236}">
                <a16:creationId xmlns:a16="http://schemas.microsoft.com/office/drawing/2014/main" id="{0D614D8A-C73C-468A-95CC-40F7363B97D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2600" y="1149160"/>
            <a:ext cx="8178799" cy="4559679"/>
          </a:xfrm>
          <a:prstGeom prst="rect">
            <a:avLst/>
          </a:prstGeom>
        </p:spPr>
      </p:pic>
      <p:sp>
        <p:nvSpPr>
          <p:cNvPr id="4" name="Slide Number Placeholder 3">
            <a:extLst>
              <a:ext uri="{FF2B5EF4-FFF2-40B4-BE49-F238E27FC236}">
                <a16:creationId xmlns:a16="http://schemas.microsoft.com/office/drawing/2014/main" id="{4EC99B05-6A69-4AA7-B1B4-9C6100AF45E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570C6E09-358A-4A62-A6F4-AE4D7DF2F08C}" type="slidenum">
              <a:rPr lang="en-US" altLang="en-US">
                <a:solidFill>
                  <a:srgbClr val="FFFFFF"/>
                </a:solidFill>
                <a:latin typeface="+mn-lt"/>
              </a:rPr>
              <a:pPr>
                <a:spcAft>
                  <a:spcPts val="600"/>
                </a:spcAft>
                <a:defRPr/>
              </a:pPr>
              <a:t>29</a:t>
            </a:fld>
            <a:endParaRPr lang="en-US" altLang="en-US">
              <a:solidFill>
                <a:srgbClr val="FFFFFF"/>
              </a:solidFill>
              <a:latin typeface="+mn-lt"/>
            </a:endParaRPr>
          </a:p>
        </p:txBody>
      </p:sp>
    </p:spTree>
    <p:extLst>
      <p:ext uri="{BB962C8B-B14F-4D97-AF65-F5344CB8AC3E}">
        <p14:creationId xmlns:p14="http://schemas.microsoft.com/office/powerpoint/2010/main" val="6255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312D16-3096-4F57-AB5D-768EE11D353A}"/>
              </a:ext>
            </a:extLst>
          </p:cNvPr>
          <p:cNvSpPr>
            <a:spLocks noGrp="1"/>
          </p:cNvSpPr>
          <p:nvPr>
            <p:ph type="title"/>
          </p:nvPr>
        </p:nvSpPr>
        <p:spPr>
          <a:xfrm>
            <a:off x="628649" y="291090"/>
            <a:ext cx="7886699" cy="932688"/>
          </a:xfrm>
        </p:spPr>
        <p:txBody>
          <a:bodyPr vert="horz" lIns="91440" tIns="45720" rIns="91440" bIns="45720" rtlCol="0" anchor="b">
            <a:normAutofit/>
          </a:bodyPr>
          <a:lstStyle/>
          <a:p>
            <a:pPr eaLnBrk="1" hangingPunct="1">
              <a:lnSpc>
                <a:spcPct val="90000"/>
              </a:lnSpc>
            </a:pPr>
            <a:endParaRPr lang="en-US" sz="4200" kern="1200">
              <a:solidFill>
                <a:schemeClr val="tx1"/>
              </a:solidFill>
              <a:latin typeface="+mj-lt"/>
              <a:ea typeface="+mj-ea"/>
              <a:cs typeface="+mj-cs"/>
            </a:endParaRPr>
          </a:p>
        </p:txBody>
      </p:sp>
      <p:pic>
        <p:nvPicPr>
          <p:cNvPr id="7" name="Who made this mess">
            <a:hlinkClick r:id="" action="ppaction://media"/>
            <a:extLst>
              <a:ext uri="{FF2B5EF4-FFF2-40B4-BE49-F238E27FC236}">
                <a16:creationId xmlns:a16="http://schemas.microsoft.com/office/drawing/2014/main" id="{135B5459-640D-4BFF-806E-7C6CE546A5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135" y="1863801"/>
            <a:ext cx="7859729" cy="4440746"/>
          </a:xfrm>
          <a:prstGeom prst="rect">
            <a:avLst/>
          </a:prstGeom>
        </p:spPr>
      </p:pic>
      <p:sp>
        <p:nvSpPr>
          <p:cNvPr id="4" name="Slide Number Placeholder 3">
            <a:extLst>
              <a:ext uri="{FF2B5EF4-FFF2-40B4-BE49-F238E27FC236}">
                <a16:creationId xmlns:a16="http://schemas.microsoft.com/office/drawing/2014/main" id="{22BF3535-BC56-4E03-8081-00ED21CBE99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570C6E09-358A-4A62-A6F4-AE4D7DF2F08C}" type="slidenum">
              <a:rPr lang="en-US" altLang="en-US" smtClean="0">
                <a:latin typeface="+mn-lt"/>
              </a:rPr>
              <a:pPr>
                <a:spcAft>
                  <a:spcPts val="600"/>
                </a:spcAft>
                <a:defRPr/>
              </a:pPr>
              <a:t>3</a:t>
            </a:fld>
            <a:endParaRPr lang="en-US" altLang="en-US">
              <a:latin typeface="+mn-lt"/>
            </a:endParaRPr>
          </a:p>
        </p:txBody>
      </p:sp>
    </p:spTree>
    <p:extLst>
      <p:ext uri="{BB962C8B-B14F-4D97-AF65-F5344CB8AC3E}">
        <p14:creationId xmlns:p14="http://schemas.microsoft.com/office/powerpoint/2010/main" val="401433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91490" y="365125"/>
            <a:ext cx="3840085" cy="1692794"/>
          </a:xfrm>
        </p:spPr>
        <p:txBody>
          <a:bodyPr vert="horz" lIns="91440" tIns="45720" rIns="91440" bIns="45720" rtlCol="0" anchor="ctr">
            <a:normAutofit/>
          </a:bodyPr>
          <a:lstStyle/>
          <a:p>
            <a:pPr algn="l" eaLnBrk="1" hangingPunct="1">
              <a:lnSpc>
                <a:spcPct val="90000"/>
              </a:lnSpc>
            </a:pPr>
            <a:r>
              <a:rPr lang="en-US" altLang="en-US" sz="2800" b="1"/>
              <a:t>Human &amp; Animal Victims </a:t>
            </a:r>
            <a:br>
              <a:rPr lang="en-US" altLang="en-US" sz="2800" b="1"/>
            </a:br>
            <a:r>
              <a:rPr lang="en-US" altLang="en-US" sz="2800" b="1"/>
              <a:t>Share Common Denominators</a:t>
            </a:r>
          </a:p>
        </p:txBody>
      </p:sp>
      <p:cxnSp>
        <p:nvCxnSpPr>
          <p:cNvPr id="75" name="Straight Arrow Connector 7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436" name="Rectangle 3"/>
          <p:cNvSpPr>
            <a:spLocks noGrp="1" noChangeArrowheads="1"/>
          </p:cNvSpPr>
          <p:nvPr>
            <p:ph type="body" sz="half" idx="1"/>
          </p:nvPr>
        </p:nvSpPr>
        <p:spPr>
          <a:xfrm>
            <a:off x="491490" y="2575034"/>
            <a:ext cx="3840085" cy="3462228"/>
          </a:xfrm>
        </p:spPr>
        <p:txBody>
          <a:bodyPr vert="horz" lIns="91440" tIns="45720" rIns="91440" bIns="45720" rtlCol="0">
            <a:normAutofit/>
          </a:bodyPr>
          <a:lstStyle/>
          <a:p>
            <a:pPr indent="-228600" eaLnBrk="1" fontAlgn="auto" hangingPunct="1">
              <a:lnSpc>
                <a:spcPct val="90000"/>
              </a:lnSpc>
              <a:spcAft>
                <a:spcPts val="0"/>
              </a:spcAft>
              <a:buFont typeface="Arial" panose="020B0604020202020204" pitchFamily="34" charset="0"/>
              <a:buChar char="•"/>
              <a:defRPr/>
            </a:pPr>
            <a:r>
              <a:rPr lang="en-US" altLang="en-US" sz="2800" b="1" dirty="0"/>
              <a:t>Risk of physical and psychological injury</a:t>
            </a:r>
          </a:p>
          <a:p>
            <a:pPr indent="-228600" eaLnBrk="1" fontAlgn="auto" hangingPunct="1">
              <a:lnSpc>
                <a:spcPct val="90000"/>
              </a:lnSpc>
              <a:spcAft>
                <a:spcPts val="0"/>
              </a:spcAft>
              <a:buFont typeface="Arial" panose="020B0604020202020204" pitchFamily="34" charset="0"/>
              <a:buChar char="•"/>
              <a:defRPr/>
            </a:pPr>
            <a:r>
              <a:rPr lang="en-US" altLang="en-US" sz="2800" b="1" dirty="0"/>
              <a:t>Unexplained physical trauma</a:t>
            </a:r>
          </a:p>
          <a:p>
            <a:pPr indent="-228600" eaLnBrk="1" fontAlgn="auto" hangingPunct="1">
              <a:lnSpc>
                <a:spcPct val="90000"/>
              </a:lnSpc>
              <a:spcAft>
                <a:spcPts val="0"/>
              </a:spcAft>
              <a:buFont typeface="Arial" panose="020B0604020202020204" pitchFamily="34" charset="0"/>
              <a:buChar char="•"/>
              <a:defRPr/>
            </a:pPr>
            <a:r>
              <a:rPr lang="en-US" altLang="en-US" sz="2800" b="1" dirty="0"/>
              <a:t>Behavior changes</a:t>
            </a:r>
          </a:p>
          <a:p>
            <a:pPr indent="-228600" eaLnBrk="1" fontAlgn="auto" hangingPunct="1">
              <a:lnSpc>
                <a:spcPct val="90000"/>
              </a:lnSpc>
              <a:spcAft>
                <a:spcPts val="0"/>
              </a:spcAft>
              <a:buFont typeface="Arial" panose="020B0604020202020204" pitchFamily="34" charset="0"/>
              <a:buChar char="•"/>
              <a:defRPr/>
            </a:pPr>
            <a:r>
              <a:rPr lang="en-US" altLang="en-US" sz="2800" b="1" dirty="0"/>
              <a:t>Failure to thrive, withdrawal and passive behavior</a:t>
            </a:r>
          </a:p>
        </p:txBody>
      </p:sp>
      <p:sp>
        <p:nvSpPr>
          <p:cNvPr id="28677" name="Slide Number Placeholder 6"/>
          <p:cNvSpPr>
            <a:spLocks noGrp="1"/>
          </p:cNvSpPr>
          <p:nvPr>
            <p:ph type="sldNum" sz="quarter" idx="12"/>
          </p:nvPr>
        </p:nvSpPr>
        <p:spPr bwMode="auto">
          <a:xfrm>
            <a:off x="5206365" y="6356350"/>
            <a:ext cx="87439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ts val="0"/>
              </a:spcBef>
              <a:spcAft>
                <a:spcPts val="600"/>
              </a:spcAft>
              <a:buNone/>
              <a:defRPr/>
            </a:pPr>
            <a:fld id="{4B63B93D-4CAD-4502-BE3C-BBA500C51D66}" type="slidenum">
              <a:rPr lang="en-US" altLang="en-US" sz="1200" smtClean="0">
                <a:solidFill>
                  <a:prstClr val="black">
                    <a:tint val="75000"/>
                  </a:prstClr>
                </a:solidFill>
                <a:latin typeface="Calibri" panose="020F0502020204030204"/>
              </a:rPr>
              <a:pPr eaLnBrk="1" fontAlgn="auto" hangingPunct="1">
                <a:spcBef>
                  <a:spcPts val="0"/>
                </a:spcBef>
                <a:spcAft>
                  <a:spcPts val="600"/>
                </a:spcAft>
                <a:buNone/>
                <a:defRPr/>
              </a:pPr>
              <a:t>30</a:t>
            </a:fld>
            <a:endParaRPr lang="en-US" altLang="en-US" sz="1200">
              <a:solidFill>
                <a:prstClr val="black">
                  <a:tint val="75000"/>
                </a:prstClr>
              </a:solidFill>
              <a:latin typeface="Calibri" panose="020F0502020204030204"/>
            </a:endParaRPr>
          </a:p>
        </p:txBody>
      </p:sp>
      <p:pic>
        <p:nvPicPr>
          <p:cNvPr id="28676" name="Picture 4"/>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6996" r="27252"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0323" y="0"/>
            <a:ext cx="470367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9698" name="Rectangle 2"/>
          <p:cNvSpPr>
            <a:spLocks noGrp="1" noChangeArrowheads="1"/>
          </p:cNvSpPr>
          <p:nvPr>
            <p:ph type="title"/>
          </p:nvPr>
        </p:nvSpPr>
        <p:spPr>
          <a:xfrm>
            <a:off x="603748" y="798445"/>
            <a:ext cx="3602727" cy="1311664"/>
          </a:xfrm>
        </p:spPr>
        <p:txBody>
          <a:bodyPr vert="horz" lIns="91440" tIns="45720" rIns="91440" bIns="45720" rtlCol="0" anchor="ctr">
            <a:normAutofit/>
          </a:bodyPr>
          <a:lstStyle/>
          <a:p>
            <a:pPr algn="l" eaLnBrk="1" hangingPunct="1">
              <a:lnSpc>
                <a:spcPct val="90000"/>
              </a:lnSpc>
            </a:pPr>
            <a:r>
              <a:rPr lang="en-US" altLang="en-US" sz="2400" b="1">
                <a:solidFill>
                  <a:srgbClr val="000000"/>
                </a:solidFill>
              </a:rPr>
              <a:t>Human &amp; Animal Victims </a:t>
            </a:r>
            <a:br>
              <a:rPr lang="en-US" altLang="en-US" sz="2400" b="1">
                <a:solidFill>
                  <a:srgbClr val="000000"/>
                </a:solidFill>
              </a:rPr>
            </a:br>
            <a:r>
              <a:rPr lang="en-US" altLang="en-US" sz="2400" b="1">
                <a:solidFill>
                  <a:srgbClr val="000000"/>
                </a:solidFill>
              </a:rPr>
              <a:t>Share Common Denominators</a:t>
            </a:r>
          </a:p>
        </p:txBody>
      </p:sp>
      <p:sp>
        <p:nvSpPr>
          <p:cNvPr id="22531" name="Rectangle 3"/>
          <p:cNvSpPr>
            <a:spLocks noGrp="1" noChangeArrowheads="1"/>
          </p:cNvSpPr>
          <p:nvPr>
            <p:ph sz="half" idx="1"/>
          </p:nvPr>
        </p:nvSpPr>
        <p:spPr>
          <a:xfrm>
            <a:off x="603747" y="2272143"/>
            <a:ext cx="3530103" cy="3788830"/>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defRPr/>
            </a:pPr>
            <a:r>
              <a:rPr lang="en-US" altLang="en-US" sz="1700" b="1">
                <a:solidFill>
                  <a:srgbClr val="000000"/>
                </a:solidFill>
              </a:rPr>
              <a:t>Hostility and lack of trust</a:t>
            </a:r>
          </a:p>
          <a:p>
            <a:pPr indent="-228600" eaLnBrk="1" hangingPunct="1">
              <a:lnSpc>
                <a:spcPct val="90000"/>
              </a:lnSpc>
              <a:buFont typeface="Arial" panose="020B0604020202020204" pitchFamily="34" charset="0"/>
              <a:buChar char="•"/>
              <a:defRPr/>
            </a:pPr>
            <a:r>
              <a:rPr lang="en-US" altLang="en-US" sz="1700" b="1">
                <a:solidFill>
                  <a:srgbClr val="000000"/>
                </a:solidFill>
              </a:rPr>
              <a:t>Desperation to please anyone showing kindness</a:t>
            </a:r>
          </a:p>
          <a:p>
            <a:pPr indent="-228600" eaLnBrk="1" hangingPunct="1">
              <a:lnSpc>
                <a:spcPct val="90000"/>
              </a:lnSpc>
              <a:buFont typeface="Arial" panose="020B0604020202020204" pitchFamily="34" charset="0"/>
              <a:buChar char="•"/>
              <a:defRPr/>
            </a:pPr>
            <a:r>
              <a:rPr lang="en-US" altLang="en-US" sz="1700" b="1">
                <a:solidFill>
                  <a:srgbClr val="000000"/>
                </a:solidFill>
              </a:rPr>
              <a:t>Still show love for their abuser</a:t>
            </a:r>
          </a:p>
          <a:p>
            <a:pPr indent="-228600" eaLnBrk="1" hangingPunct="1">
              <a:lnSpc>
                <a:spcPct val="90000"/>
              </a:lnSpc>
              <a:buFont typeface="Arial" panose="020B0604020202020204" pitchFamily="34" charset="0"/>
              <a:buChar char="•"/>
              <a:defRPr/>
            </a:pPr>
            <a:r>
              <a:rPr lang="en-US" altLang="en-US" sz="1700" b="1">
                <a:solidFill>
                  <a:srgbClr val="000000"/>
                </a:solidFill>
              </a:rPr>
              <a:t>Run away from their abuser</a:t>
            </a:r>
          </a:p>
        </p:txBody>
      </p:sp>
      <p:sp>
        <p:nvSpPr>
          <p:cNvPr id="142"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35436" y="590635"/>
            <a:ext cx="4108564"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E5AF1A9-4E51-4928-86B9-06DB97525F5E}"/>
              </a:ext>
            </a:extLst>
          </p:cNvPr>
          <p:cNvPicPr>
            <a:picLocks noChangeAspect="1"/>
          </p:cNvPicPr>
          <p:nvPr/>
        </p:nvPicPr>
        <p:blipFill rotWithShape="1">
          <a:blip r:embed="rId4"/>
          <a:srcRect l="20381" r="17541" b="1"/>
          <a:stretch/>
        </p:blipFill>
        <p:spPr>
          <a:xfrm>
            <a:off x="5169988" y="770037"/>
            <a:ext cx="3974012"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9700" name="Slide Number Placeholder 5"/>
          <p:cNvSpPr>
            <a:spLocks noGrp="1"/>
          </p:cNvSpPr>
          <p:nvPr>
            <p:ph type="sldNum" sz="quarter" idx="12"/>
          </p:nvPr>
        </p:nvSpPr>
        <p:spPr bwMode="auto">
          <a:xfrm>
            <a:off x="8119447" y="6223702"/>
            <a:ext cx="428046"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ts val="0"/>
              </a:spcBef>
              <a:spcAft>
                <a:spcPts val="600"/>
              </a:spcAft>
              <a:buNone/>
              <a:defRPr/>
            </a:pPr>
            <a:fld id="{7766DE09-E877-47FA-98BD-FB0C6A5CF45A}" type="slidenum">
              <a:rPr lang="en-US" altLang="en-US" sz="1000">
                <a:solidFill>
                  <a:srgbClr val="FFFFFF"/>
                </a:solidFill>
                <a:latin typeface="Calibri" panose="020F0502020204030204"/>
              </a:rPr>
              <a:pPr eaLnBrk="1" fontAlgn="auto" hangingPunct="1">
                <a:spcBef>
                  <a:spcPts val="0"/>
                </a:spcBef>
                <a:spcAft>
                  <a:spcPts val="600"/>
                </a:spcAft>
                <a:buNone/>
                <a:defRPr/>
              </a:pPr>
              <a:t>31</a:t>
            </a:fld>
            <a:endParaRPr lang="en-US" altLang="en-US" sz="1000">
              <a:solidFill>
                <a:srgbClr val="FFFFFF"/>
              </a:solidFill>
              <a:latin typeface="Calibri" panose="020F050202020403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1629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22" name="Rectangle 2"/>
          <p:cNvSpPr>
            <a:spLocks noGrp="1" noChangeArrowheads="1"/>
          </p:cNvSpPr>
          <p:nvPr>
            <p:ph type="title"/>
          </p:nvPr>
        </p:nvSpPr>
        <p:spPr>
          <a:xfrm>
            <a:off x="4963305" y="802955"/>
            <a:ext cx="3574747" cy="1454051"/>
          </a:xfrm>
        </p:spPr>
        <p:txBody>
          <a:bodyPr vert="horz" lIns="91440" tIns="45720" rIns="91440" bIns="45720" rtlCol="0" anchor="ctr">
            <a:noAutofit/>
          </a:bodyPr>
          <a:lstStyle/>
          <a:p>
            <a:pPr algn="l" eaLnBrk="1" hangingPunct="1">
              <a:lnSpc>
                <a:spcPct val="90000"/>
              </a:lnSpc>
            </a:pPr>
            <a:r>
              <a:rPr lang="en-US" altLang="en-US" sz="2800" b="1" kern="1200" dirty="0">
                <a:solidFill>
                  <a:srgbClr val="000000"/>
                </a:solidFill>
                <a:latin typeface="+mj-lt"/>
                <a:ea typeface="+mj-ea"/>
                <a:cs typeface="+mj-cs"/>
              </a:rPr>
              <a:t>Human &amp; Animal Victims </a:t>
            </a:r>
            <a:br>
              <a:rPr lang="en-US" altLang="en-US" sz="2800" b="1" kern="1200" dirty="0">
                <a:solidFill>
                  <a:srgbClr val="000000"/>
                </a:solidFill>
                <a:latin typeface="+mj-lt"/>
                <a:ea typeface="+mj-ea"/>
                <a:cs typeface="+mj-cs"/>
              </a:rPr>
            </a:br>
            <a:r>
              <a:rPr lang="en-US" altLang="en-US" sz="2800" b="1" kern="1200" dirty="0">
                <a:solidFill>
                  <a:srgbClr val="000000"/>
                </a:solidFill>
                <a:latin typeface="+mj-lt"/>
                <a:ea typeface="+mj-ea"/>
                <a:cs typeface="+mj-cs"/>
              </a:rPr>
              <a:t>Share Common Denominators</a:t>
            </a:r>
          </a:p>
        </p:txBody>
      </p:sp>
      <p:sp>
        <p:nvSpPr>
          <p:cNvPr id="143"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409865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24" name="Content Placeholder 2"/>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2340" b="-1"/>
          <a:stretch/>
        </p:blipFill>
        <p:spPr>
          <a:xfrm>
            <a:off x="253746" y="2685538"/>
            <a:ext cx="3106674" cy="2410467"/>
          </a:xfrm>
          <a:prstGeom prst="rect">
            <a:avLst/>
          </a:prstGeom>
        </p:spPr>
      </p:pic>
      <p:sp>
        <p:nvSpPr>
          <p:cNvPr id="75779" name="Rectangle 3"/>
          <p:cNvSpPr>
            <a:spLocks noGrp="1" noChangeArrowheads="1"/>
          </p:cNvSpPr>
          <p:nvPr>
            <p:ph sz="half" idx="1"/>
          </p:nvPr>
        </p:nvSpPr>
        <p:spPr>
          <a:xfrm>
            <a:off x="4965804" y="2421683"/>
            <a:ext cx="3574461" cy="3353476"/>
          </a:xfrm>
        </p:spPr>
        <p:txBody>
          <a:bodyPr vert="horz" lIns="91440" tIns="45720" rIns="91440" bIns="45720" rtlCol="0" anchor="t">
            <a:normAutofit/>
          </a:bodyPr>
          <a:lstStyle/>
          <a:p>
            <a:pPr indent="-228600" eaLnBrk="1" hangingPunct="1">
              <a:lnSpc>
                <a:spcPct val="90000"/>
              </a:lnSpc>
              <a:buFont typeface="Arial" panose="020B0604020202020204" pitchFamily="34" charset="0"/>
              <a:buChar char="•"/>
            </a:pPr>
            <a:r>
              <a:rPr lang="en-US" altLang="en-US" sz="2400" b="1" dirty="0">
                <a:solidFill>
                  <a:srgbClr val="000000"/>
                </a:solidFill>
              </a:rPr>
              <a:t>Are living creatures</a:t>
            </a:r>
          </a:p>
          <a:p>
            <a:pPr indent="-228600" eaLnBrk="1" hangingPunct="1">
              <a:lnSpc>
                <a:spcPct val="90000"/>
              </a:lnSpc>
              <a:buFont typeface="Arial" panose="020B0604020202020204" pitchFamily="34" charset="0"/>
              <a:buChar char="•"/>
            </a:pPr>
            <a:r>
              <a:rPr lang="en-US" altLang="en-US" sz="2400" b="1" dirty="0">
                <a:solidFill>
                  <a:srgbClr val="000000"/>
                </a:solidFill>
              </a:rPr>
              <a:t>Have a capacity for experiencing pain and distress</a:t>
            </a:r>
          </a:p>
          <a:p>
            <a:pPr indent="-228600" eaLnBrk="1" hangingPunct="1">
              <a:lnSpc>
                <a:spcPct val="90000"/>
              </a:lnSpc>
              <a:buFont typeface="Arial" panose="020B0604020202020204" pitchFamily="34" charset="0"/>
              <a:buChar char="•"/>
            </a:pPr>
            <a:r>
              <a:rPr lang="en-US" altLang="en-US" sz="2400" b="1" dirty="0">
                <a:solidFill>
                  <a:srgbClr val="000000"/>
                </a:solidFill>
              </a:rPr>
              <a:t>Can display physical signs of their pain and distress</a:t>
            </a:r>
          </a:p>
          <a:p>
            <a:pPr indent="-228600" eaLnBrk="1" hangingPunct="1">
              <a:lnSpc>
                <a:spcPct val="90000"/>
              </a:lnSpc>
              <a:buFont typeface="Arial" panose="020B0604020202020204" pitchFamily="34" charset="0"/>
              <a:buChar char="•"/>
            </a:pPr>
            <a:r>
              <a:rPr lang="en-US" altLang="en-US" sz="2400" b="1" dirty="0">
                <a:solidFill>
                  <a:srgbClr val="000000"/>
                </a:solidFill>
              </a:rPr>
              <a:t>May die as a result of inflicted injuries</a:t>
            </a:r>
          </a:p>
        </p:txBody>
      </p:sp>
      <p:sp>
        <p:nvSpPr>
          <p:cNvPr id="30725" name="Slide Number Placeholder 5"/>
          <p:cNvSpPr>
            <a:spLocks noGrp="1"/>
          </p:cNvSpPr>
          <p:nvPr>
            <p:ph type="sldNum" sz="quarter" idx="12"/>
          </p:nvPr>
        </p:nvSpPr>
        <p:spPr bwMode="auto">
          <a:xfrm>
            <a:off x="603504" y="6223702"/>
            <a:ext cx="428046"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eaLnBrk="1" fontAlgn="auto" hangingPunct="1">
              <a:spcBef>
                <a:spcPts val="0"/>
              </a:spcBef>
              <a:spcAft>
                <a:spcPts val="600"/>
              </a:spcAft>
              <a:buNone/>
              <a:defRPr/>
            </a:pPr>
            <a:fld id="{F7A4FE84-2CB3-41AE-97B9-81FCEAE75BB3}" type="slidenum">
              <a:rPr lang="en-US" altLang="en-US" sz="1000">
                <a:solidFill>
                  <a:srgbClr val="898989"/>
                </a:solidFill>
                <a:latin typeface="+mn-lt"/>
              </a:rPr>
              <a:pPr algn="l" eaLnBrk="1" fontAlgn="auto" hangingPunct="1">
                <a:spcBef>
                  <a:spcPts val="0"/>
                </a:spcBef>
                <a:spcAft>
                  <a:spcPts val="600"/>
                </a:spcAft>
                <a:buNone/>
                <a:defRPr/>
              </a:pPr>
              <a:t>32</a:t>
            </a:fld>
            <a:endParaRPr lang="en-US" altLang="en-US" sz="1000">
              <a:solidFill>
                <a:srgbClr val="898989"/>
              </a:solidFill>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F0E5DD0C-9531-42C3-A457-B3F0894C8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8">
            <a:extLst>
              <a:ext uri="{FF2B5EF4-FFF2-40B4-BE49-F238E27FC236}">
                <a16:creationId xmlns:a16="http://schemas.microsoft.com/office/drawing/2014/main" id="{6F40F0D0-E785-4362-B9C4-83ED2837A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86552" y="2355786"/>
            <a:ext cx="5506249"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2770" name="Rectangle 2"/>
          <p:cNvSpPr>
            <a:spLocks noGrp="1" noChangeArrowheads="1"/>
          </p:cNvSpPr>
          <p:nvPr>
            <p:ph type="title"/>
          </p:nvPr>
        </p:nvSpPr>
        <p:spPr>
          <a:xfrm>
            <a:off x="3540516" y="2520377"/>
            <a:ext cx="4366758" cy="2439683"/>
          </a:xfrm>
        </p:spPr>
        <p:txBody>
          <a:bodyPr vert="horz" lIns="91440" tIns="45720" rIns="91440" bIns="45720" rtlCol="0" anchor="b">
            <a:normAutofit/>
          </a:bodyPr>
          <a:lstStyle/>
          <a:p>
            <a:pPr algn="l" eaLnBrk="1" hangingPunct="1">
              <a:lnSpc>
                <a:spcPct val="90000"/>
              </a:lnSpc>
            </a:pPr>
            <a:r>
              <a:rPr lang="en-US" altLang="en-US" sz="4700" b="1">
                <a:solidFill>
                  <a:srgbClr val="FFFFFF"/>
                </a:solidFill>
              </a:rPr>
              <a:t>Why are people cruel to animals?</a:t>
            </a:r>
          </a:p>
        </p:txBody>
      </p:sp>
      <p:sp>
        <p:nvSpPr>
          <p:cNvPr id="142" name="Freeform 5">
            <a:extLst>
              <a:ext uri="{FF2B5EF4-FFF2-40B4-BE49-F238E27FC236}">
                <a16:creationId xmlns:a16="http://schemas.microsoft.com/office/drawing/2014/main" id="{297B51BE-333F-42D4-8F2F-4E7CA138F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86552" y="1654168"/>
            <a:ext cx="616870"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6">
            <a:extLst>
              <a:ext uri="{FF2B5EF4-FFF2-40B4-BE49-F238E27FC236}">
                <a16:creationId xmlns:a16="http://schemas.microsoft.com/office/drawing/2014/main" id="{344B2ABE-82D9-424A-849D-CCB8FC74FB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87606" y="1311136"/>
            <a:ext cx="515815"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7">
            <a:extLst>
              <a:ext uri="{FF2B5EF4-FFF2-40B4-BE49-F238E27FC236}">
                <a16:creationId xmlns:a16="http://schemas.microsoft.com/office/drawing/2014/main" id="{3EF6160F-98B4-49C3-89C6-321A9694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87606" y="1126737"/>
            <a:ext cx="2604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2773" name="Picture 1"/>
          <p:cNvPicPr>
            <a:picLocks noChangeAspect="1"/>
          </p:cNvPicPr>
          <p:nvPr/>
        </p:nvPicPr>
        <p:blipFill rotWithShape="1">
          <a:blip r:embed="rId3">
            <a:extLst>
              <a:ext uri="{28A0092B-C50C-407E-A947-70E740481C1C}">
                <a14:useLocalDpi xmlns:a14="http://schemas.microsoft.com/office/drawing/2010/main" val="0"/>
              </a:ext>
            </a:extLst>
          </a:blip>
          <a:srcRect l="36613" r="24202" b="1"/>
          <a:stretch/>
        </p:blipFill>
        <p:spPr bwMode="auto">
          <a:xfrm>
            <a:off x="840035" y="1120046"/>
            <a:ext cx="2206561" cy="35095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5"/>
          <p:cNvSpPr>
            <a:spLocks noGrp="1"/>
          </p:cNvSpPr>
          <p:nvPr>
            <p:ph type="sldNum" sz="quarter" idx="12"/>
          </p:nvPr>
        </p:nvSpPr>
        <p:spPr bwMode="auto">
          <a:xfrm>
            <a:off x="8030718" y="6382512"/>
            <a:ext cx="51435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ts val="0"/>
              </a:spcBef>
              <a:spcAft>
                <a:spcPts val="600"/>
              </a:spcAft>
              <a:buNone/>
              <a:defRPr/>
            </a:pPr>
            <a:fld id="{9DE6D798-1D5A-40C9-971C-2F90C459E758}" type="slidenum">
              <a:rPr lang="en-US" altLang="en-US" sz="900">
                <a:solidFill>
                  <a:prstClr val="black">
                    <a:tint val="75000"/>
                  </a:prstClr>
                </a:solidFill>
                <a:latin typeface="Calibri" panose="020F0502020204030204"/>
              </a:rPr>
              <a:pPr eaLnBrk="1" fontAlgn="auto" hangingPunct="1">
                <a:spcBef>
                  <a:spcPts val="0"/>
                </a:spcBef>
                <a:spcAft>
                  <a:spcPts val="600"/>
                </a:spcAft>
                <a:buNone/>
                <a:defRPr/>
              </a:pPr>
              <a:t>33</a:t>
            </a:fld>
            <a:endParaRPr lang="en-US" altLang="en-US" sz="900">
              <a:solidFill>
                <a:prstClr val="black">
                  <a:tint val="75000"/>
                </a:prstClr>
              </a:solidFill>
              <a:latin typeface="Calibri" panose="020F0502020204030204"/>
            </a:endParaRPr>
          </a:p>
        </p:txBody>
      </p:sp>
      <p:sp>
        <p:nvSpPr>
          <p:cNvPr id="32772" name="Text Box 4"/>
          <p:cNvSpPr txBox="1">
            <a:spLocks noChangeArrowheads="1"/>
          </p:cNvSpPr>
          <p:nvPr/>
        </p:nvSpPr>
        <p:spPr bwMode="auto">
          <a:xfrm>
            <a:off x="1143000" y="17526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2400">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9877" name="Rectangle 139">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8"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5660" y="900814"/>
            <a:ext cx="56971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879"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4656" y="633165"/>
            <a:ext cx="361990"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880"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34080"/>
            <a:ext cx="545664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3794" name="Rectangle 2"/>
          <p:cNvSpPr>
            <a:spLocks noGrp="1" noChangeArrowheads="1"/>
          </p:cNvSpPr>
          <p:nvPr>
            <p:ph type="title"/>
          </p:nvPr>
        </p:nvSpPr>
        <p:spPr>
          <a:xfrm>
            <a:off x="603150" y="951273"/>
            <a:ext cx="4612197" cy="1190546"/>
          </a:xfrm>
        </p:spPr>
        <p:txBody>
          <a:bodyPr vert="horz" lIns="91440" tIns="45720" rIns="91440" bIns="45720" rtlCol="0" anchor="ctr">
            <a:normAutofit/>
          </a:bodyPr>
          <a:lstStyle/>
          <a:p>
            <a:pPr algn="l" eaLnBrk="1" hangingPunct="1">
              <a:lnSpc>
                <a:spcPct val="90000"/>
              </a:lnSpc>
            </a:pPr>
            <a:r>
              <a:rPr lang="en-US" altLang="en-US" sz="3100" b="1">
                <a:solidFill>
                  <a:srgbClr val="FFFFFF"/>
                </a:solidFill>
              </a:rPr>
              <a:t>To Control an Animal</a:t>
            </a:r>
          </a:p>
        </p:txBody>
      </p:sp>
      <p:sp>
        <p:nvSpPr>
          <p:cNvPr id="79875" name="Rectangle 3"/>
          <p:cNvSpPr>
            <a:spLocks noGrp="1" noChangeArrowheads="1"/>
          </p:cNvSpPr>
          <p:nvPr>
            <p:ph sz="half" idx="1"/>
          </p:nvPr>
        </p:nvSpPr>
        <p:spPr>
          <a:xfrm>
            <a:off x="608320" y="2232591"/>
            <a:ext cx="4612196" cy="3301517"/>
          </a:xfrm>
        </p:spPr>
        <p:txBody>
          <a:bodyPr vert="horz" lIns="91440" tIns="45720" rIns="91440" bIns="45720" rtlCol="0" anchor="t">
            <a:normAutofit/>
          </a:bodyPr>
          <a:lstStyle/>
          <a:p>
            <a:pPr indent="-228600" eaLnBrk="1" hangingPunct="1">
              <a:lnSpc>
                <a:spcPct val="90000"/>
              </a:lnSpc>
              <a:buFont typeface="Arial" panose="020B0604020202020204" pitchFamily="34" charset="0"/>
              <a:buChar char="•"/>
            </a:pPr>
            <a:r>
              <a:rPr lang="en-US" altLang="en-US" sz="2100" b="1">
                <a:solidFill>
                  <a:srgbClr val="FEFFFF"/>
                </a:solidFill>
              </a:rPr>
              <a:t>Excessive, cruel physical punishment to shape an animal’s behavior or eliminate undesirable characteristics.</a:t>
            </a:r>
          </a:p>
          <a:p>
            <a:pPr indent="-228600" eaLnBrk="1" hangingPunct="1">
              <a:lnSpc>
                <a:spcPct val="90000"/>
              </a:lnSpc>
              <a:buFont typeface="Arial" panose="020B0604020202020204" pitchFamily="34" charset="0"/>
              <a:buChar char="•"/>
            </a:pPr>
            <a:endParaRPr lang="en-US" altLang="en-US" sz="2100" b="1">
              <a:solidFill>
                <a:srgbClr val="FEFFFF"/>
              </a:solidFill>
            </a:endParaRPr>
          </a:p>
        </p:txBody>
      </p:sp>
      <p:pic>
        <p:nvPicPr>
          <p:cNvPr id="33798" name="Picture 1"/>
          <p:cNvPicPr>
            <a:picLocks noChangeAspect="1"/>
          </p:cNvPicPr>
          <p:nvPr/>
        </p:nvPicPr>
        <p:blipFill rotWithShape="1">
          <a:blip r:embed="rId3">
            <a:extLst>
              <a:ext uri="{28A0092B-C50C-407E-A947-70E740481C1C}">
                <a14:useLocalDpi xmlns:a14="http://schemas.microsoft.com/office/drawing/2010/main" val="0"/>
              </a:ext>
            </a:extLst>
          </a:blip>
          <a:srcRect l="20975" r="29410" b="-1"/>
          <a:stretch/>
        </p:blipFill>
        <p:spPr bwMode="auto">
          <a:xfrm>
            <a:off x="5665602" y="1353980"/>
            <a:ext cx="3478169" cy="52577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Slide Number Placeholder 5"/>
          <p:cNvSpPr>
            <a:spLocks noGrp="1"/>
          </p:cNvSpPr>
          <p:nvPr>
            <p:ph type="sldNum" sz="quarter" idx="12"/>
          </p:nvPr>
        </p:nvSpPr>
        <p:spPr bwMode="auto">
          <a:xfrm>
            <a:off x="8032191" y="6222900"/>
            <a:ext cx="511734"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ts val="0"/>
              </a:spcBef>
              <a:spcAft>
                <a:spcPts val="600"/>
              </a:spcAft>
              <a:buNone/>
              <a:defRPr/>
            </a:pPr>
            <a:fld id="{ABCA071E-42D9-4BF6-A179-65A95DB2028F}" type="slidenum">
              <a:rPr lang="en-US" altLang="en-US" sz="1200">
                <a:solidFill>
                  <a:srgbClr val="FEFFFF"/>
                </a:solidFill>
                <a:latin typeface="Calibri" panose="020F0502020204030204"/>
              </a:rPr>
              <a:pPr eaLnBrk="1" fontAlgn="auto" hangingPunct="1">
                <a:spcBef>
                  <a:spcPts val="0"/>
                </a:spcBef>
                <a:spcAft>
                  <a:spcPts val="600"/>
                </a:spcAft>
                <a:buNone/>
                <a:defRPr/>
              </a:pPr>
              <a:t>34</a:t>
            </a:fld>
            <a:endParaRPr lang="en-US" altLang="en-US" sz="1200">
              <a:solidFill>
                <a:srgbClr val="FEFFFF"/>
              </a:solidFill>
              <a:latin typeface="Calibri" panose="020F0502020204030204"/>
            </a:endParaRPr>
          </a:p>
        </p:txBody>
      </p:sp>
      <p:sp>
        <p:nvSpPr>
          <p:cNvPr id="33797" name="Text Box 4"/>
          <p:cNvSpPr txBox="1">
            <a:spLocks noChangeArrowheads="1"/>
          </p:cNvSpPr>
          <p:nvPr/>
        </p:nvSpPr>
        <p:spPr bwMode="auto">
          <a:xfrm>
            <a:off x="1143000" y="17526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11403"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Rectangle 86">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5274821"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4818" name="Rectangle 2"/>
          <p:cNvSpPr>
            <a:spLocks noGrp="1" noChangeArrowheads="1"/>
          </p:cNvSpPr>
          <p:nvPr>
            <p:ph type="title"/>
          </p:nvPr>
        </p:nvSpPr>
        <p:spPr>
          <a:xfrm>
            <a:off x="723570" y="804328"/>
            <a:ext cx="4568484" cy="1205821"/>
          </a:xfrm>
        </p:spPr>
        <p:txBody>
          <a:bodyPr>
            <a:normAutofit/>
          </a:bodyPr>
          <a:lstStyle/>
          <a:p>
            <a:pPr eaLnBrk="1" hangingPunct="1"/>
            <a:r>
              <a:rPr lang="en-US" altLang="en-US" sz="3500" b="1">
                <a:solidFill>
                  <a:srgbClr val="FEFFFF"/>
                </a:solidFill>
                <a:latin typeface="Arial" charset="0"/>
                <a:cs typeface="Arial" charset="0"/>
              </a:rPr>
              <a:t>To Retaliate Against an Animal</a:t>
            </a:r>
          </a:p>
        </p:txBody>
      </p:sp>
      <p:sp>
        <p:nvSpPr>
          <p:cNvPr id="34819" name="Rectangle 3"/>
          <p:cNvSpPr>
            <a:spLocks noGrp="1" noChangeArrowheads="1"/>
          </p:cNvSpPr>
          <p:nvPr>
            <p:ph idx="1"/>
          </p:nvPr>
        </p:nvSpPr>
        <p:spPr>
          <a:xfrm>
            <a:off x="961641" y="2494450"/>
            <a:ext cx="4330413" cy="3563159"/>
          </a:xfrm>
        </p:spPr>
        <p:txBody>
          <a:bodyPr>
            <a:normAutofit/>
          </a:bodyPr>
          <a:lstStyle/>
          <a:p>
            <a:pPr eaLnBrk="1" hangingPunct="1"/>
            <a:r>
              <a:rPr lang="en-US" altLang="en-US" sz="2100" b="1">
                <a:latin typeface="Arial" charset="0"/>
                <a:cs typeface="Arial" charset="0"/>
              </a:rPr>
              <a:t>Extreme punishment and revenge for a presumed wrong on the part of an animal.</a:t>
            </a:r>
          </a:p>
          <a:p>
            <a:pPr lvl="1" eaLnBrk="1" hangingPunct="1"/>
            <a:r>
              <a:rPr lang="en-US" altLang="en-US" sz="2100" b="1">
                <a:latin typeface="Arial" charset="0"/>
                <a:cs typeface="Arial" charset="0"/>
              </a:rPr>
              <a:t>Delight taken in                      retaliatory punishment</a:t>
            </a:r>
          </a:p>
          <a:p>
            <a:pPr lvl="1" eaLnBrk="1" hangingPunct="1"/>
            <a:r>
              <a:rPr lang="en-US" altLang="en-US" sz="2100" b="1">
                <a:latin typeface="Arial" charset="0"/>
                <a:cs typeface="Arial" charset="0"/>
              </a:rPr>
              <a:t>Vengeance is intense</a:t>
            </a:r>
          </a:p>
        </p:txBody>
      </p:sp>
      <p:pic>
        <p:nvPicPr>
          <p:cNvPr id="34821"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18529" y="1128227"/>
            <a:ext cx="2507555" cy="1717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101499" y="3511296"/>
            <a:ext cx="2339329" cy="2757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Slide Number Placeholder 5"/>
          <p:cNvSpPr>
            <a:spLocks noGrp="1"/>
          </p:cNvSpPr>
          <p:nvPr>
            <p:ph type="sldNum" sz="quarter" idx="12"/>
          </p:nvPr>
        </p:nvSpPr>
        <p:spPr bwMode="auto">
          <a:xfrm>
            <a:off x="8030718" y="6382512"/>
            <a:ext cx="51435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AE66E0CC-0232-4C0E-86C1-7BC42F3771DE}" type="slidenum">
              <a:rPr lang="en-US" altLang="en-US" sz="900">
                <a:latin typeface="Times New Roman" pitchFamily="18" charset="0"/>
              </a:rPr>
              <a:pPr eaLnBrk="1" hangingPunct="1">
                <a:spcBef>
                  <a:spcPct val="0"/>
                </a:spcBef>
                <a:spcAft>
                  <a:spcPts val="600"/>
                </a:spcAft>
                <a:buFontTx/>
                <a:buNone/>
              </a:pPr>
              <a:t>35</a:t>
            </a:fld>
            <a:endParaRPr lang="en-US" altLang="en-US" sz="900">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p:cNvSpPr>
            <a:spLocks noGrp="1" noChangeArrowheads="1"/>
          </p:cNvSpPr>
          <p:nvPr>
            <p:ph type="title"/>
          </p:nvPr>
        </p:nvSpPr>
        <p:spPr>
          <a:xfrm>
            <a:off x="322326" y="411480"/>
            <a:ext cx="8348473" cy="1106424"/>
          </a:xfrm>
        </p:spPr>
        <p:txBody>
          <a:bodyPr>
            <a:normAutofit/>
          </a:bodyPr>
          <a:lstStyle/>
          <a:p>
            <a:pPr eaLnBrk="1" hangingPunct="1"/>
            <a:r>
              <a:rPr lang="en-US" altLang="en-US" sz="3100" b="1">
                <a:latin typeface="Arial" charset="0"/>
                <a:cs typeface="Arial" charset="0"/>
              </a:rPr>
              <a:t>To Retaliate Against</a:t>
            </a:r>
            <a:br>
              <a:rPr lang="en-US" altLang="en-US" sz="3100" b="1">
                <a:latin typeface="Arial" charset="0"/>
                <a:cs typeface="Arial" charset="0"/>
              </a:rPr>
            </a:br>
            <a:r>
              <a:rPr lang="en-US" altLang="en-US" sz="3100" b="1">
                <a:latin typeface="Arial" charset="0"/>
                <a:cs typeface="Arial" charset="0"/>
              </a:rPr>
              <a:t> Another Person</a:t>
            </a:r>
          </a:p>
        </p:txBody>
      </p:sp>
      <p:sp>
        <p:nvSpPr>
          <p:cNvPr id="77" name="Rectangle 76">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845" name="Picture 1"/>
          <p:cNvPicPr>
            <a:picLocks noChangeAspect="1"/>
          </p:cNvPicPr>
          <p:nvPr/>
        </p:nvPicPr>
        <p:blipFill rotWithShape="1">
          <a:blip r:embed="rId3">
            <a:extLst>
              <a:ext uri="{28A0092B-C50C-407E-A947-70E740481C1C}">
                <a14:useLocalDpi xmlns:a14="http://schemas.microsoft.com/office/drawing/2010/main" val="0"/>
              </a:ext>
            </a:extLst>
          </a:blip>
          <a:srcRect l="8291" r="24959" b="2"/>
          <a:stretch/>
        </p:blipFill>
        <p:spPr bwMode="auto">
          <a:xfrm>
            <a:off x="322325" y="1721922"/>
            <a:ext cx="2564892" cy="4520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p:cNvPicPr>
            <a:picLocks noChangeAspect="1"/>
          </p:cNvPicPr>
          <p:nvPr/>
        </p:nvPicPr>
        <p:blipFill rotWithShape="1">
          <a:blip r:embed="rId4">
            <a:extLst>
              <a:ext uri="{28A0092B-C50C-407E-A947-70E740481C1C}">
                <a14:useLocalDpi xmlns:a14="http://schemas.microsoft.com/office/drawing/2010/main" val="0"/>
              </a:ext>
            </a:extLst>
          </a:blip>
          <a:srcRect l="16334" r="16983" b="-2"/>
          <a:stretch/>
        </p:blipFill>
        <p:spPr bwMode="auto">
          <a:xfrm>
            <a:off x="3170127" y="1721922"/>
            <a:ext cx="2565447" cy="4520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9" name="Rectangle 78">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8486" y="1721922"/>
            <a:ext cx="2706857"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43" name="Rectangle 3"/>
          <p:cNvSpPr>
            <a:spLocks noGrp="1" noChangeArrowheads="1"/>
          </p:cNvSpPr>
          <p:nvPr>
            <p:ph idx="1"/>
          </p:nvPr>
        </p:nvSpPr>
        <p:spPr>
          <a:xfrm>
            <a:off x="6232011" y="2020824"/>
            <a:ext cx="2217045" cy="3959352"/>
          </a:xfrm>
        </p:spPr>
        <p:txBody>
          <a:bodyPr anchor="ctr">
            <a:normAutofit/>
          </a:bodyPr>
          <a:lstStyle/>
          <a:p>
            <a:pPr eaLnBrk="1" hangingPunct="1"/>
            <a:r>
              <a:rPr lang="en-US" altLang="en-US" sz="2000" b="1" dirty="0">
                <a:latin typeface="Arial" charset="0"/>
                <a:cs typeface="Arial" charset="0"/>
              </a:rPr>
              <a:t>Striking back or exacting revenge against someone else by killing, mutilating, or torturing their pet.</a:t>
            </a:r>
          </a:p>
        </p:txBody>
      </p:sp>
      <p:sp>
        <p:nvSpPr>
          <p:cNvPr id="35844" name="Slide Number Placeholder 5"/>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0"/>
              </a:spcBef>
              <a:spcAft>
                <a:spcPts val="600"/>
              </a:spcAft>
              <a:buFontTx/>
              <a:buNone/>
            </a:pPr>
            <a:fld id="{EF05145B-0454-49EA-861C-520C9E33BBBA}" type="slidenum">
              <a:rPr lang="en-US" altLang="en-US" sz="1800">
                <a:solidFill>
                  <a:schemeClr val="tx1">
                    <a:lumMod val="50000"/>
                    <a:lumOff val="50000"/>
                  </a:schemeClr>
                </a:solidFill>
                <a:latin typeface="Times New Roman" pitchFamily="18" charset="0"/>
              </a:rPr>
              <a:pPr eaLnBrk="1" hangingPunct="1">
                <a:lnSpc>
                  <a:spcPct val="90000"/>
                </a:lnSpc>
                <a:spcBef>
                  <a:spcPct val="0"/>
                </a:spcBef>
                <a:spcAft>
                  <a:spcPts val="600"/>
                </a:spcAft>
                <a:buFontTx/>
                <a:buNone/>
              </a:pPr>
              <a:t>36</a:t>
            </a:fld>
            <a:endParaRPr lang="en-US" altLang="en-US" sz="1800">
              <a:solidFill>
                <a:schemeClr val="tx1">
                  <a:lumMod val="50000"/>
                  <a:lumOff val="50000"/>
                </a:schemeClr>
              </a:solidFill>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836" y="4445251"/>
            <a:ext cx="8176104" cy="1350712"/>
          </a:xfrm>
          <a:noFill/>
        </p:spPr>
        <p:txBody>
          <a:bodyPr vert="horz" lIns="91440" tIns="45720" rIns="91440" bIns="45720" rtlCol="0" anchor="b">
            <a:normAutofit/>
          </a:bodyPr>
          <a:lstStyle/>
          <a:p>
            <a:pPr eaLnBrk="1" hangingPunct="1">
              <a:lnSpc>
                <a:spcPct val="90000"/>
              </a:lnSpc>
            </a:pPr>
            <a:r>
              <a:rPr lang="en-US" sz="6000"/>
              <a:t>Hillsboro Standoff </a:t>
            </a:r>
          </a:p>
        </p:txBody>
      </p:sp>
      <p:sp>
        <p:nvSpPr>
          <p:cNvPr id="26" name="Rounded Rectangle 18">
            <a:extLst>
              <a:ext uri="{FF2B5EF4-FFF2-40B4-BE49-F238E27FC236}">
                <a16:creationId xmlns:a16="http://schemas.microsoft.com/office/drawing/2014/main" id="{283A93BD-A469-4D4C-8A1F-5668AE975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6423" y="503573"/>
            <a:ext cx="5351153" cy="3599401"/>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6844" r="5870" b="-2"/>
          <a:stretch/>
        </p:blipFill>
        <p:spPr>
          <a:xfrm>
            <a:off x="2020824" y="666497"/>
            <a:ext cx="5102352" cy="3273552"/>
          </a:xfrm>
          <a:prstGeom prst="rect">
            <a:avLst/>
          </a:prstGeom>
          <a:effectLst/>
        </p:spPr>
      </p:pic>
      <p:sp>
        <p:nvSpPr>
          <p:cNvPr id="4" name="Slide Number Placeholder 3"/>
          <p:cNvSpPr>
            <a:spLocks noGrp="1"/>
          </p:cNvSpPr>
          <p:nvPr>
            <p:ph type="sldNum" sz="quarter" idx="12"/>
          </p:nvPr>
        </p:nvSpPr>
        <p:spPr>
          <a:xfrm>
            <a:off x="6457950" y="6356350"/>
            <a:ext cx="2057400" cy="365125"/>
          </a:xfrm>
        </p:spPr>
        <p:txBody>
          <a:bodyPr vert="horz" lIns="91440" tIns="45720" rIns="91440" bIns="45720" rtlCol="0" anchor="ctr">
            <a:normAutofit/>
          </a:bodyPr>
          <a:lstStyle/>
          <a:p>
            <a:pPr fontAlgn="auto">
              <a:spcBef>
                <a:spcPts val="0"/>
              </a:spcBef>
              <a:spcAft>
                <a:spcPts val="600"/>
              </a:spcAft>
              <a:defRPr/>
            </a:pPr>
            <a:fld id="{570C6E09-358A-4A62-A6F4-AE4D7DF2F08C}" type="slidenum">
              <a:rPr lang="en-US" altLang="en-US">
                <a:solidFill>
                  <a:prstClr val="black">
                    <a:tint val="75000"/>
                  </a:prstClr>
                </a:solidFill>
                <a:latin typeface="Calibri" panose="020F0502020204030204"/>
              </a:rPr>
              <a:pPr fontAlgn="auto">
                <a:spcBef>
                  <a:spcPts val="0"/>
                </a:spcBef>
                <a:spcAft>
                  <a:spcPts val="600"/>
                </a:spcAft>
                <a:defRPr/>
              </a:pPr>
              <a:t>37</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34506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A9029686-459F-45FA-8D51-079DE7AA2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9" name="Picture 1"/>
          <p:cNvPicPr>
            <a:picLocks noChangeAspect="1"/>
          </p:cNvPicPr>
          <p:nvPr/>
        </p:nvPicPr>
        <p:blipFill rotWithShape="1">
          <a:blip r:embed="rId3">
            <a:extLst>
              <a:ext uri="{28A0092B-C50C-407E-A947-70E740481C1C}">
                <a14:useLocalDpi xmlns:a14="http://schemas.microsoft.com/office/drawing/2010/main" val="0"/>
              </a:ext>
            </a:extLst>
          </a:blip>
          <a:srcRect r="12417" b="3"/>
          <a:stretch/>
        </p:blipFill>
        <p:spPr bwMode="auto">
          <a:xfrm>
            <a:off x="5665602" y="1366856"/>
            <a:ext cx="3478169" cy="2642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p:cNvPicPr>
            <a:picLocks noChangeAspect="1"/>
          </p:cNvPicPr>
          <p:nvPr/>
        </p:nvPicPr>
        <p:blipFill rotWithShape="1">
          <a:blip r:embed="rId4">
            <a:extLst>
              <a:ext uri="{28A0092B-C50C-407E-A947-70E740481C1C}">
                <a14:useLocalDpi xmlns:a14="http://schemas.microsoft.com/office/drawing/2010/main" val="0"/>
              </a:ext>
            </a:extLst>
          </a:blip>
          <a:srcRect l="23891" r="1143" b="-1"/>
          <a:stretch/>
        </p:blipFill>
        <p:spPr bwMode="auto">
          <a:xfrm>
            <a:off x="5666765" y="4005739"/>
            <a:ext cx="3477006" cy="26060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1" name="Straight Connector 140">
            <a:extLst>
              <a:ext uri="{FF2B5EF4-FFF2-40B4-BE49-F238E27FC236}">
                <a16:creationId xmlns:a16="http://schemas.microsoft.com/office/drawing/2014/main" id="{60D18ED8-2F35-4D33-9DC6-1D564B0BE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66765" y="4009472"/>
            <a:ext cx="3477006"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143" name="Freeform 6">
            <a:extLst>
              <a:ext uri="{FF2B5EF4-FFF2-40B4-BE49-F238E27FC236}">
                <a16:creationId xmlns:a16="http://schemas.microsoft.com/office/drawing/2014/main" id="{A6D93E5B-E6D4-4BE7-9A01-4843AC2F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5660" y="900814"/>
            <a:ext cx="56971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7">
            <a:extLst>
              <a:ext uri="{FF2B5EF4-FFF2-40B4-BE49-F238E27FC236}">
                <a16:creationId xmlns:a16="http://schemas.microsoft.com/office/drawing/2014/main" id="{90EC5862-F875-4BEE-97FA-84C7D99D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4656" y="633165"/>
            <a:ext cx="361990"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Rectangle 8">
            <a:extLst>
              <a:ext uri="{FF2B5EF4-FFF2-40B4-BE49-F238E27FC236}">
                <a16:creationId xmlns:a16="http://schemas.microsoft.com/office/drawing/2014/main" id="{01B7939E-80F8-471D-B445-BAC41D913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34080"/>
            <a:ext cx="545664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6866" name="Rectangle 2"/>
          <p:cNvSpPr>
            <a:spLocks noGrp="1" noChangeArrowheads="1"/>
          </p:cNvSpPr>
          <p:nvPr>
            <p:ph type="title"/>
          </p:nvPr>
        </p:nvSpPr>
        <p:spPr>
          <a:xfrm>
            <a:off x="603150" y="951272"/>
            <a:ext cx="4612197" cy="1053387"/>
          </a:xfrm>
        </p:spPr>
        <p:txBody>
          <a:bodyPr>
            <a:normAutofit/>
          </a:bodyPr>
          <a:lstStyle/>
          <a:p>
            <a:pPr eaLnBrk="1" hangingPunct="1">
              <a:lnSpc>
                <a:spcPct val="90000"/>
              </a:lnSpc>
            </a:pPr>
            <a:r>
              <a:rPr lang="en-US" altLang="en-US" sz="2600" b="1">
                <a:solidFill>
                  <a:srgbClr val="FFFFFF"/>
                </a:solidFill>
                <a:latin typeface="Arial" charset="0"/>
                <a:cs typeface="Arial" charset="0"/>
              </a:rPr>
              <a:t>To Satisfy a Prejudice </a:t>
            </a:r>
            <a:br>
              <a:rPr lang="en-US" altLang="en-US" sz="2600" b="1">
                <a:solidFill>
                  <a:srgbClr val="FFFFFF"/>
                </a:solidFill>
                <a:latin typeface="Arial" charset="0"/>
                <a:cs typeface="Arial" charset="0"/>
              </a:rPr>
            </a:br>
            <a:r>
              <a:rPr lang="en-US" altLang="en-US" sz="2600" b="1">
                <a:solidFill>
                  <a:srgbClr val="FFFFFF"/>
                </a:solidFill>
                <a:latin typeface="Arial" charset="0"/>
                <a:cs typeface="Arial" charset="0"/>
              </a:rPr>
              <a:t>Against a Species or Breed</a:t>
            </a:r>
          </a:p>
        </p:txBody>
      </p:sp>
      <p:sp>
        <p:nvSpPr>
          <p:cNvPr id="36867" name="Rectangle 3"/>
          <p:cNvSpPr>
            <a:spLocks noGrp="1" noChangeArrowheads="1"/>
          </p:cNvSpPr>
          <p:nvPr>
            <p:ph idx="1"/>
          </p:nvPr>
        </p:nvSpPr>
        <p:spPr>
          <a:xfrm>
            <a:off x="608320" y="2055117"/>
            <a:ext cx="4612196" cy="3478992"/>
          </a:xfrm>
        </p:spPr>
        <p:txBody>
          <a:bodyPr anchor="t">
            <a:normAutofit/>
          </a:bodyPr>
          <a:lstStyle/>
          <a:p>
            <a:pPr eaLnBrk="1" hangingPunct="1"/>
            <a:r>
              <a:rPr lang="en-US" altLang="en-US" sz="2100" b="1">
                <a:solidFill>
                  <a:srgbClr val="FEFFFF"/>
                </a:solidFill>
                <a:latin typeface="Arial" charset="0"/>
                <a:cs typeface="Arial" charset="0"/>
              </a:rPr>
              <a:t>Culturally-based bias against specific types of animals, such as rats, snakes, or cats.</a:t>
            </a:r>
          </a:p>
          <a:p>
            <a:pPr eaLnBrk="1" hangingPunct="1"/>
            <a:r>
              <a:rPr lang="en-US" altLang="en-US" sz="2100" b="1">
                <a:solidFill>
                  <a:srgbClr val="FEFFFF"/>
                </a:solidFill>
                <a:latin typeface="Arial" charset="0"/>
                <a:cs typeface="Arial" charset="0"/>
              </a:rPr>
              <a:t>Violence or sadism is rationalized by a particular prejudice.</a:t>
            </a:r>
          </a:p>
        </p:txBody>
      </p:sp>
      <p:sp>
        <p:nvSpPr>
          <p:cNvPr id="36868" name="Slide Number Placeholder 5"/>
          <p:cNvSpPr>
            <a:spLocks noGrp="1"/>
          </p:cNvSpPr>
          <p:nvPr>
            <p:ph type="sldNum" sz="quarter" idx="12"/>
          </p:nvPr>
        </p:nvSpPr>
        <p:spPr bwMode="auto">
          <a:xfrm>
            <a:off x="8032191" y="6222900"/>
            <a:ext cx="511734"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0"/>
              </a:spcBef>
              <a:spcAft>
                <a:spcPts val="600"/>
              </a:spcAft>
              <a:buFontTx/>
              <a:buNone/>
            </a:pPr>
            <a:fld id="{418520EF-7DE5-4C9E-98D3-CB24EBCA2536}" type="slidenum">
              <a:rPr lang="en-US" altLang="en-US" sz="1500">
                <a:solidFill>
                  <a:srgbClr val="FEFFFF"/>
                </a:solidFill>
                <a:latin typeface="Times New Roman" pitchFamily="18" charset="0"/>
              </a:rPr>
              <a:pPr eaLnBrk="1" hangingPunct="1">
                <a:lnSpc>
                  <a:spcPct val="90000"/>
                </a:lnSpc>
                <a:spcBef>
                  <a:spcPct val="0"/>
                </a:spcBef>
                <a:spcAft>
                  <a:spcPts val="600"/>
                </a:spcAft>
                <a:buFontTx/>
                <a:buNone/>
              </a:pPr>
              <a:t>38</a:t>
            </a:fld>
            <a:endParaRPr lang="en-US" altLang="en-US" sz="1500">
              <a:solidFill>
                <a:srgbClr val="FEFFFF"/>
              </a:solidFill>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eaLnBrk="1" hangingPunct="1">
              <a:lnSpc>
                <a:spcPct val="90000"/>
              </a:lnSpc>
            </a:pPr>
            <a:endParaRPr lang="en-US" sz="4700">
              <a:solidFill>
                <a:srgbClr val="FFFFFF"/>
              </a:solidFill>
            </a:endParaRP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675" y="2788861"/>
            <a:ext cx="4091938" cy="3273550"/>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33804" y="3274779"/>
            <a:ext cx="4091938" cy="23017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6452507" y="6522430"/>
            <a:ext cx="2057400" cy="347472"/>
          </a:xfrm>
        </p:spPr>
        <p:txBody>
          <a:bodyPr vert="horz" lIns="91440" tIns="45720" rIns="91440" bIns="45720" rtlCol="0" anchor="ctr">
            <a:normAutofit/>
          </a:bodyPr>
          <a:lstStyle/>
          <a:p>
            <a:pPr>
              <a:spcAft>
                <a:spcPts val="600"/>
              </a:spcAft>
              <a:defRPr/>
            </a:pPr>
            <a:fld id="{570C6E09-358A-4A62-A6F4-AE4D7DF2F08C}" type="slidenum">
              <a:rPr lang="en-US" altLang="en-US">
                <a:solidFill>
                  <a:srgbClr val="898989"/>
                </a:solidFill>
                <a:latin typeface="+mn-lt"/>
              </a:rPr>
              <a:pPr>
                <a:spcAft>
                  <a:spcPts val="600"/>
                </a:spcAft>
                <a:defRPr/>
              </a:pPr>
              <a:t>39</a:t>
            </a:fld>
            <a:endParaRPr lang="en-US" altLang="en-US">
              <a:solidFill>
                <a:srgbClr val="898989"/>
              </a:solidFill>
              <a:latin typeface="+mn-lt"/>
            </a:endParaRPr>
          </a:p>
        </p:txBody>
      </p:sp>
    </p:spTree>
    <p:extLst>
      <p:ext uri="{BB962C8B-B14F-4D97-AF65-F5344CB8AC3E}">
        <p14:creationId xmlns:p14="http://schemas.microsoft.com/office/powerpoint/2010/main" val="1489169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228600" y="274638"/>
            <a:ext cx="8686800" cy="1143000"/>
          </a:xfrm>
        </p:spPr>
        <p:txBody>
          <a:bodyPr rtlCol="0">
            <a:normAutofit fontScale="90000"/>
          </a:bodyPr>
          <a:lstStyle/>
          <a:p>
            <a:pPr eaLnBrk="1" fontAlgn="auto" hangingPunct="1">
              <a:spcAft>
                <a:spcPts val="0"/>
              </a:spcAft>
              <a:defRPr/>
            </a:pPr>
            <a:r>
              <a:rPr lang="en-US" altLang="en-US" b="1" dirty="0">
                <a:solidFill>
                  <a:schemeClr val="bg1"/>
                </a:solidFill>
                <a:latin typeface="Arial" panose="020B0604020202020204" pitchFamily="34" charset="0"/>
                <a:cs typeface="Arial" panose="020B0604020202020204" pitchFamily="34" charset="0"/>
              </a:rPr>
              <a:t>The Relationship Between Animal Abuse &amp; Domestic Abuse </a:t>
            </a:r>
          </a:p>
        </p:txBody>
      </p:sp>
      <p:sp>
        <p:nvSpPr>
          <p:cNvPr id="4100" name="Rectangle 3"/>
          <p:cNvSpPr>
            <a:spLocks noGrp="1" noChangeArrowheads="1"/>
          </p:cNvSpPr>
          <p:nvPr>
            <p:ph sz="half" idx="1"/>
          </p:nvPr>
        </p:nvSpPr>
        <p:spPr>
          <a:xfrm>
            <a:off x="152400" y="1828800"/>
            <a:ext cx="4343400" cy="3505200"/>
          </a:xfrm>
        </p:spPr>
        <p:txBody>
          <a:bodyPr rtlCol="0">
            <a:normAutofit/>
          </a:bodyPr>
          <a:lstStyle/>
          <a:p>
            <a:pPr eaLnBrk="1" fontAlgn="auto" hangingPunct="1">
              <a:lnSpc>
                <a:spcPct val="90000"/>
              </a:lnSpc>
              <a:spcAft>
                <a:spcPts val="0"/>
              </a:spcAft>
              <a:buFont typeface="Arial" pitchFamily="34" charset="0"/>
              <a:buChar char="•"/>
              <a:defRPr/>
            </a:pPr>
            <a:r>
              <a:rPr lang="en-US" altLang="en-US" sz="3600" b="1" i="1" dirty="0">
                <a:solidFill>
                  <a:schemeClr val="bg1"/>
                </a:solidFill>
                <a:latin typeface="Arial" panose="020B0604020202020204" pitchFamily="34" charset="0"/>
                <a:cs typeface="Arial" panose="020B0604020202020204" pitchFamily="34" charset="0"/>
              </a:rPr>
              <a:t>"Murderers…</a:t>
            </a:r>
          </a:p>
          <a:p>
            <a:pPr marL="0" indent="0" eaLnBrk="1" fontAlgn="auto" hangingPunct="1">
              <a:lnSpc>
                <a:spcPct val="90000"/>
              </a:lnSpc>
              <a:spcAft>
                <a:spcPts val="0"/>
              </a:spcAft>
              <a:buFont typeface="Arial" pitchFamily="34" charset="0"/>
              <a:buNone/>
              <a:defRPr/>
            </a:pPr>
            <a:r>
              <a:rPr lang="en-US" altLang="en-US" sz="3600" b="1" i="1" dirty="0">
                <a:solidFill>
                  <a:schemeClr val="bg1"/>
                </a:solidFill>
                <a:latin typeface="Arial" panose="020B0604020202020204" pitchFamily="34" charset="0"/>
                <a:cs typeface="Arial" panose="020B0604020202020204" pitchFamily="34" charset="0"/>
              </a:rPr>
              <a:t>   very often start        </a:t>
            </a:r>
          </a:p>
          <a:p>
            <a:pPr marL="0" indent="0" eaLnBrk="1" fontAlgn="auto" hangingPunct="1">
              <a:lnSpc>
                <a:spcPct val="90000"/>
              </a:lnSpc>
              <a:spcAft>
                <a:spcPts val="0"/>
              </a:spcAft>
              <a:buFont typeface="Arial" pitchFamily="34" charset="0"/>
              <a:buNone/>
              <a:defRPr/>
            </a:pPr>
            <a:r>
              <a:rPr lang="en-US" altLang="en-US" sz="3600" b="1" i="1" dirty="0">
                <a:solidFill>
                  <a:schemeClr val="bg1"/>
                </a:solidFill>
                <a:latin typeface="Arial" panose="020B0604020202020204" pitchFamily="34" charset="0"/>
                <a:cs typeface="Arial" panose="020B0604020202020204" pitchFamily="34" charset="0"/>
              </a:rPr>
              <a:t>   out by killing          </a:t>
            </a:r>
          </a:p>
          <a:p>
            <a:pPr marL="0" indent="0" eaLnBrk="1" fontAlgn="auto" hangingPunct="1">
              <a:lnSpc>
                <a:spcPct val="90000"/>
              </a:lnSpc>
              <a:spcAft>
                <a:spcPts val="0"/>
              </a:spcAft>
              <a:buFont typeface="Arial" pitchFamily="34" charset="0"/>
              <a:buNone/>
              <a:defRPr/>
            </a:pPr>
            <a:r>
              <a:rPr lang="en-US" altLang="en-US" sz="3600" b="1" i="1" dirty="0">
                <a:solidFill>
                  <a:schemeClr val="bg1"/>
                </a:solidFill>
                <a:latin typeface="Arial" panose="020B0604020202020204" pitchFamily="34" charset="0"/>
                <a:cs typeface="Arial" panose="020B0604020202020204" pitchFamily="34" charset="0"/>
              </a:rPr>
              <a:t>   and torturing </a:t>
            </a:r>
          </a:p>
          <a:p>
            <a:pPr marL="0" indent="0" eaLnBrk="1" fontAlgn="auto" hangingPunct="1">
              <a:lnSpc>
                <a:spcPct val="90000"/>
              </a:lnSpc>
              <a:spcAft>
                <a:spcPts val="0"/>
              </a:spcAft>
              <a:buFont typeface="Arial" pitchFamily="34" charset="0"/>
              <a:buNone/>
              <a:defRPr/>
            </a:pPr>
            <a:r>
              <a:rPr lang="en-US" altLang="en-US" sz="3600" b="1" i="1" dirty="0">
                <a:solidFill>
                  <a:schemeClr val="bg1"/>
                </a:solidFill>
                <a:latin typeface="Arial" panose="020B0604020202020204" pitchFamily="34" charset="0"/>
                <a:cs typeface="Arial" panose="020B0604020202020204" pitchFamily="34" charset="0"/>
              </a:rPr>
              <a:t>   animals as kids." </a:t>
            </a:r>
          </a:p>
        </p:txBody>
      </p:sp>
      <p:sp>
        <p:nvSpPr>
          <p:cNvPr id="2" name="Content Placeholder 4"/>
          <p:cNvSpPr>
            <a:spLocks noGrp="1"/>
          </p:cNvSpPr>
          <p:nvPr>
            <p:ph sz="half" idx="2"/>
          </p:nvPr>
        </p:nvSpPr>
        <p:spPr>
          <a:xfrm>
            <a:off x="4800600" y="1600200"/>
            <a:ext cx="3886200" cy="4525963"/>
          </a:xfrm>
        </p:spPr>
        <p:txBody>
          <a:bodyPr/>
          <a:lstStyle/>
          <a:p>
            <a:pPr marL="457200" lvl="1" indent="0" algn="ctr" eaLnBrk="1" hangingPunct="1">
              <a:lnSpc>
                <a:spcPct val="90000"/>
              </a:lnSpc>
              <a:buFont typeface="Arial" charset="0"/>
              <a:buNone/>
            </a:pPr>
            <a:r>
              <a:rPr lang="en-US" altLang="en-US" sz="3200" b="1">
                <a:solidFill>
                  <a:schemeClr val="bg1"/>
                </a:solidFill>
                <a:latin typeface="Arial" charset="0"/>
                <a:cs typeface="Arial" charset="0"/>
              </a:rPr>
              <a:t>Robert K. Resler</a:t>
            </a:r>
          </a:p>
          <a:p>
            <a:pPr marL="457200" lvl="1" indent="0" algn="ctr" eaLnBrk="1" hangingPunct="1">
              <a:lnSpc>
                <a:spcPct val="90000"/>
              </a:lnSpc>
              <a:buFont typeface="Arial" charset="0"/>
              <a:buNone/>
            </a:pPr>
            <a:r>
              <a:rPr lang="en-US" altLang="en-US" sz="3200" b="1">
                <a:solidFill>
                  <a:schemeClr val="bg1"/>
                </a:solidFill>
                <a:latin typeface="Arial" charset="0"/>
                <a:cs typeface="Arial" charset="0"/>
              </a:rPr>
              <a:t>1937-2013</a:t>
            </a:r>
          </a:p>
        </p:txBody>
      </p:sp>
      <p:sp>
        <p:nvSpPr>
          <p:cNvPr id="41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7819758A-DC00-43C2-A346-C7EC9FFB1D51}" type="slidenum">
              <a:rPr lang="en-US" altLang="en-US" sz="1400" smtClean="0">
                <a:latin typeface="Times New Roman" pitchFamily="18" charset="0"/>
              </a:rPr>
              <a:pPr eaLnBrk="1" hangingPunct="1">
                <a:spcBef>
                  <a:spcPct val="0"/>
                </a:spcBef>
                <a:buFontTx/>
                <a:buNone/>
              </a:pPr>
              <a:t>4</a:t>
            </a:fld>
            <a:endParaRPr lang="en-US" altLang="en-US" sz="1400">
              <a:latin typeface="Times New Roman" pitchFamily="18" charset="0"/>
            </a:endParaRPr>
          </a:p>
        </p:txBody>
      </p:sp>
      <p:pic>
        <p:nvPicPr>
          <p:cNvPr id="41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2743200"/>
            <a:ext cx="21653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6"/>
          <p:cNvSpPr>
            <a:spLocks noChangeArrowheads="1"/>
          </p:cNvSpPr>
          <p:nvPr/>
        </p:nvSpPr>
        <p:spPr bwMode="auto">
          <a:xfrm>
            <a:off x="1295400" y="53340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chemeClr val="bg1"/>
                </a:solidFill>
                <a:latin typeface="Arial Black" pitchFamily="34" charset="0"/>
              </a:rPr>
              <a:t>FBI agent and author </a:t>
            </a:r>
          </a:p>
          <a:p>
            <a:pPr eaLnBrk="1" hangingPunct="1">
              <a:spcBef>
                <a:spcPct val="0"/>
              </a:spcBef>
              <a:buFontTx/>
              <a:buNone/>
            </a:pPr>
            <a:r>
              <a:rPr lang="en-US" altLang="en-US" sz="2400" b="1">
                <a:solidFill>
                  <a:schemeClr val="bg1"/>
                </a:solidFill>
                <a:latin typeface="Arial Black" pitchFamily="34" charset="0"/>
              </a:rPr>
              <a:t>Psychological profiler of violent offenders</a:t>
            </a:r>
          </a:p>
          <a:p>
            <a:pPr eaLnBrk="1" hangingPunct="1">
              <a:spcBef>
                <a:spcPct val="0"/>
              </a:spcBef>
              <a:buFontTx/>
              <a:buNone/>
            </a:pPr>
            <a:r>
              <a:rPr lang="en-US" altLang="en-US" sz="2400" b="1">
                <a:solidFill>
                  <a:schemeClr val="bg1"/>
                </a:solidFill>
                <a:latin typeface="Arial Black" pitchFamily="34" charset="0"/>
              </a:rPr>
              <a:t>Coined the term ‘serial killer’ </a:t>
            </a:r>
            <a:endParaRPr lang="en-US" altLang="en-US" sz="2400" b="1">
              <a:latin typeface="Arial Black"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70C6E09-358A-4A62-A6F4-AE4D7DF2F08C}" type="slidenum">
              <a:rPr lang="en-US" altLang="en-US" smtClean="0"/>
              <a:pPr>
                <a:defRPr/>
              </a:pPr>
              <a:t>40</a:t>
            </a:fld>
            <a:endParaRPr lang="en-US" alt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274638"/>
            <a:ext cx="5867400" cy="6278562"/>
          </a:xfrm>
        </p:spPr>
      </p:pic>
    </p:spTree>
    <p:extLst>
      <p:ext uri="{BB962C8B-B14F-4D97-AF65-F5344CB8AC3E}">
        <p14:creationId xmlns:p14="http://schemas.microsoft.com/office/powerpoint/2010/main" val="743972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5660" y="900814"/>
            <a:ext cx="56971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4656" y="633165"/>
            <a:ext cx="361990"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34080"/>
            <a:ext cx="545664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890" name="Rectangle 2"/>
          <p:cNvSpPr>
            <a:spLocks noGrp="1" noChangeArrowheads="1"/>
          </p:cNvSpPr>
          <p:nvPr>
            <p:ph type="title"/>
          </p:nvPr>
        </p:nvSpPr>
        <p:spPr>
          <a:xfrm>
            <a:off x="603150" y="951273"/>
            <a:ext cx="4612197" cy="1190546"/>
          </a:xfrm>
        </p:spPr>
        <p:txBody>
          <a:bodyPr>
            <a:normAutofit/>
          </a:bodyPr>
          <a:lstStyle/>
          <a:p>
            <a:pPr eaLnBrk="1" hangingPunct="1"/>
            <a:r>
              <a:rPr lang="en-US" altLang="en-US" sz="3100" b="1">
                <a:solidFill>
                  <a:srgbClr val="FFFFFF"/>
                </a:solidFill>
                <a:latin typeface="Arial" charset="0"/>
                <a:cs typeface="Arial" charset="0"/>
              </a:rPr>
              <a:t>To Enhance One’s Own Aggressiveness</a:t>
            </a:r>
          </a:p>
        </p:txBody>
      </p:sp>
      <p:sp>
        <p:nvSpPr>
          <p:cNvPr id="30723" name="Rectangle 3"/>
          <p:cNvSpPr>
            <a:spLocks noGrp="1" noChangeArrowheads="1"/>
          </p:cNvSpPr>
          <p:nvPr>
            <p:ph idx="1"/>
          </p:nvPr>
        </p:nvSpPr>
        <p:spPr>
          <a:xfrm>
            <a:off x="608320" y="2232591"/>
            <a:ext cx="4612196" cy="3301517"/>
          </a:xfrm>
        </p:spPr>
        <p:txBody>
          <a:bodyPr anchor="t">
            <a:normAutofit/>
          </a:bodyPr>
          <a:lstStyle/>
          <a:p>
            <a:pPr eaLnBrk="1" hangingPunct="1">
              <a:buFontTx/>
              <a:buNone/>
              <a:defRPr/>
            </a:pPr>
            <a:endParaRPr lang="en-US" altLang="en-US" sz="2100" b="1">
              <a:solidFill>
                <a:srgbClr val="FEFFFF"/>
              </a:solidFill>
              <a:latin typeface="Arial" charset="0"/>
              <a:cs typeface="Arial" charset="0"/>
            </a:endParaRPr>
          </a:p>
          <a:p>
            <a:pPr eaLnBrk="1" hangingPunct="1">
              <a:defRPr/>
            </a:pPr>
            <a:r>
              <a:rPr lang="en-US" altLang="en-US" sz="2100" b="1">
                <a:solidFill>
                  <a:srgbClr val="FEFFFF"/>
                </a:solidFill>
                <a:latin typeface="Arial" charset="0"/>
                <a:cs typeface="Arial" charset="0"/>
              </a:rPr>
              <a:t>Killing or abusing animals to improve one’s own aggressive skills </a:t>
            </a:r>
          </a:p>
          <a:p>
            <a:pPr lvl="1" eaLnBrk="1" hangingPunct="1">
              <a:defRPr/>
            </a:pPr>
            <a:r>
              <a:rPr lang="en-US" altLang="en-US" sz="2100" b="1">
                <a:solidFill>
                  <a:srgbClr val="FEFFFF"/>
                </a:solidFill>
                <a:latin typeface="Arial" charset="0"/>
                <a:cs typeface="Arial" charset="0"/>
              </a:rPr>
              <a:t>Using animals for target practice</a:t>
            </a:r>
          </a:p>
          <a:p>
            <a:pPr eaLnBrk="1" hangingPunct="1">
              <a:defRPr/>
            </a:pPr>
            <a:r>
              <a:rPr lang="en-US" altLang="en-US" sz="2100" b="1">
                <a:solidFill>
                  <a:srgbClr val="FEFFFF"/>
                </a:solidFill>
                <a:latin typeface="Arial" charset="0"/>
                <a:cs typeface="Arial" charset="0"/>
              </a:rPr>
              <a:t>To impress others with one’s </a:t>
            </a:r>
          </a:p>
          <a:p>
            <a:pPr marL="0" indent="0" eaLnBrk="1" hangingPunct="1">
              <a:buFont typeface="Arial" charset="0"/>
              <a:buNone/>
              <a:defRPr/>
            </a:pPr>
            <a:r>
              <a:rPr lang="en-US" altLang="en-US" sz="2100" b="1">
                <a:solidFill>
                  <a:srgbClr val="FEFFFF"/>
                </a:solidFill>
                <a:latin typeface="Arial" charset="0"/>
                <a:cs typeface="Arial" charset="0"/>
              </a:rPr>
              <a:t>    capacity for violence.</a:t>
            </a:r>
          </a:p>
        </p:txBody>
      </p:sp>
      <p:pic>
        <p:nvPicPr>
          <p:cNvPr id="37893" name="Picture 1"/>
          <p:cNvPicPr>
            <a:picLocks noChangeAspect="1"/>
          </p:cNvPicPr>
          <p:nvPr/>
        </p:nvPicPr>
        <p:blipFill rotWithShape="1">
          <a:blip r:embed="rId3">
            <a:extLst>
              <a:ext uri="{28A0092B-C50C-407E-A947-70E740481C1C}">
                <a14:useLocalDpi xmlns:a14="http://schemas.microsoft.com/office/drawing/2010/main" val="0"/>
              </a:ext>
            </a:extLst>
          </a:blip>
          <a:srcRect l="6314" r="5482" b="-1"/>
          <a:stretch/>
        </p:blipFill>
        <p:spPr bwMode="auto">
          <a:xfrm>
            <a:off x="5665602" y="1353980"/>
            <a:ext cx="3478169" cy="52577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Slide Number Placeholder 5"/>
          <p:cNvSpPr>
            <a:spLocks noGrp="1"/>
          </p:cNvSpPr>
          <p:nvPr>
            <p:ph type="sldNum" sz="quarter" idx="12"/>
          </p:nvPr>
        </p:nvSpPr>
        <p:spPr bwMode="auto">
          <a:xfrm>
            <a:off x="8032191" y="6222900"/>
            <a:ext cx="511734"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0"/>
              </a:spcBef>
              <a:spcAft>
                <a:spcPts val="600"/>
              </a:spcAft>
              <a:buFontTx/>
              <a:buNone/>
            </a:pPr>
            <a:fld id="{CA08EB3F-1A79-45FC-83A6-7E95271920D8}" type="slidenum">
              <a:rPr lang="en-US" altLang="en-US" sz="1500">
                <a:solidFill>
                  <a:srgbClr val="FEFFFF"/>
                </a:solidFill>
                <a:latin typeface="Times New Roman" pitchFamily="18" charset="0"/>
              </a:rPr>
              <a:pPr eaLnBrk="1" hangingPunct="1">
                <a:lnSpc>
                  <a:spcPct val="90000"/>
                </a:lnSpc>
                <a:spcBef>
                  <a:spcPct val="0"/>
                </a:spcBef>
                <a:spcAft>
                  <a:spcPts val="600"/>
                </a:spcAft>
                <a:buFontTx/>
                <a:buNone/>
              </a:pPr>
              <a:t>41</a:t>
            </a:fld>
            <a:endParaRPr lang="en-US" altLang="en-US" sz="1500">
              <a:solidFill>
                <a:srgbClr val="FEFFFF"/>
              </a:solidFill>
              <a:latin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Rectangle 14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8914" name="Rectangle 2"/>
          <p:cNvSpPr>
            <a:spLocks noGrp="1" noChangeArrowheads="1"/>
          </p:cNvSpPr>
          <p:nvPr>
            <p:ph type="title"/>
          </p:nvPr>
        </p:nvSpPr>
        <p:spPr>
          <a:xfrm>
            <a:off x="718879" y="800392"/>
            <a:ext cx="7698523" cy="1212102"/>
          </a:xfrm>
        </p:spPr>
        <p:txBody>
          <a:bodyPr>
            <a:normAutofit/>
          </a:bodyPr>
          <a:lstStyle/>
          <a:p>
            <a:pPr eaLnBrk="1" hangingPunct="1"/>
            <a:r>
              <a:rPr lang="en-US" altLang="en-US" sz="3500" b="1">
                <a:solidFill>
                  <a:srgbClr val="FFFFFF"/>
                </a:solidFill>
                <a:latin typeface="Arial" charset="0"/>
                <a:cs typeface="Arial" charset="0"/>
              </a:rPr>
              <a:t>‘Cat’astrophie</a:t>
            </a:r>
          </a:p>
        </p:txBody>
      </p:sp>
      <p:sp>
        <p:nvSpPr>
          <p:cNvPr id="38915" name="Rectangle 3"/>
          <p:cNvSpPr>
            <a:spLocks noGrp="1" noChangeArrowheads="1"/>
          </p:cNvSpPr>
          <p:nvPr>
            <p:ph idx="1"/>
          </p:nvPr>
        </p:nvSpPr>
        <p:spPr>
          <a:xfrm>
            <a:off x="1025718" y="2490436"/>
            <a:ext cx="7281746" cy="3567173"/>
          </a:xfrm>
        </p:spPr>
        <p:txBody>
          <a:bodyPr anchor="ctr">
            <a:normAutofit/>
          </a:bodyPr>
          <a:lstStyle/>
          <a:p>
            <a:pPr eaLnBrk="1" hangingPunct="1"/>
            <a:r>
              <a:rPr lang="en-US" altLang="en-US" sz="2100" b="1">
                <a:latin typeface="Arial" charset="0"/>
                <a:cs typeface="Arial" charset="0"/>
              </a:rPr>
              <a:t>Tamara Barnes knew someone was abusing her cats.</a:t>
            </a:r>
          </a:p>
          <a:p>
            <a:pPr eaLnBrk="1" hangingPunct="1"/>
            <a:r>
              <a:rPr lang="en-US" altLang="en-US" sz="2100" b="1">
                <a:latin typeface="Arial" charset="0"/>
                <a:cs typeface="Arial" charset="0"/>
              </a:rPr>
              <a:t>Tom-Tom suffered a broken leg and burned paws.</a:t>
            </a:r>
          </a:p>
          <a:p>
            <a:pPr eaLnBrk="1" hangingPunct="1"/>
            <a:r>
              <a:rPr lang="en-US" altLang="en-US" sz="2100" b="1">
                <a:latin typeface="Arial" charset="0"/>
                <a:cs typeface="Arial" charset="0"/>
              </a:rPr>
              <a:t>Miranda had a broken tooth and a swollen eye.</a:t>
            </a:r>
          </a:p>
          <a:p>
            <a:pPr eaLnBrk="1" hangingPunct="1"/>
            <a:r>
              <a:rPr lang="en-US" altLang="en-US" sz="2100" b="1">
                <a:latin typeface="Arial" charset="0"/>
                <a:cs typeface="Arial" charset="0"/>
              </a:rPr>
              <a:t>Jeepers’  had a rubber band wrapped so tightly around his neck that it became embedded in the skin.</a:t>
            </a:r>
          </a:p>
        </p:txBody>
      </p:sp>
      <p:sp>
        <p:nvSpPr>
          <p:cNvPr id="38916" name="Slide Number Placeholder 5"/>
          <p:cNvSpPr>
            <a:spLocks noGrp="1"/>
          </p:cNvSpPr>
          <p:nvPr>
            <p:ph type="sldNum" sz="quarter" idx="12"/>
          </p:nvPr>
        </p:nvSpPr>
        <p:spPr bwMode="auto">
          <a:xfrm>
            <a:off x="8030718" y="6382512"/>
            <a:ext cx="51435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93EF103E-0790-4D97-AF82-B6EE0D87A110}" type="slidenum">
              <a:rPr lang="en-US" altLang="en-US" sz="900">
                <a:latin typeface="Times New Roman" pitchFamily="18" charset="0"/>
              </a:rPr>
              <a:pPr eaLnBrk="1" hangingPunct="1">
                <a:spcBef>
                  <a:spcPct val="0"/>
                </a:spcBef>
                <a:spcAft>
                  <a:spcPts val="600"/>
                </a:spcAft>
                <a:buFontTx/>
                <a:buNone/>
              </a:pPr>
              <a:t>42</a:t>
            </a:fld>
            <a:endParaRPr lang="en-US" altLang="en-US" sz="900">
              <a:latin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EE72BF1D-9047-4014-A96F-F60457BE8A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40" name="Picture 1"/>
          <p:cNvPicPr>
            <a:picLocks noChangeAspect="1"/>
          </p:cNvPicPr>
          <p:nvPr/>
        </p:nvPicPr>
        <p:blipFill rotWithShape="1">
          <a:blip r:embed="rId3">
            <a:extLst>
              <a:ext uri="{28A0092B-C50C-407E-A947-70E740481C1C}">
                <a14:useLocalDpi xmlns:a14="http://schemas.microsoft.com/office/drawing/2010/main" val="0"/>
              </a:ext>
            </a:extLst>
          </a:blip>
          <a:srcRect l="24256" r="24262" b="3"/>
          <a:stretch/>
        </p:blipFill>
        <p:spPr bwMode="auto">
          <a:xfrm>
            <a:off x="482484" y="637889"/>
            <a:ext cx="2030646" cy="2639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Freeform 6">
            <a:extLst>
              <a:ext uri="{FF2B5EF4-FFF2-40B4-BE49-F238E27FC236}">
                <a16:creationId xmlns:a16="http://schemas.microsoft.com/office/drawing/2014/main" id="{95C72220-450A-4F90-9270-1A15F5466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06002"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
            <a:extLst>
              <a:ext uri="{FF2B5EF4-FFF2-40B4-BE49-F238E27FC236}">
                <a16:creationId xmlns:a16="http://schemas.microsoft.com/office/drawing/2014/main" id="{3A2F31F7-5C18-4DCB-9060-4435D982F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06003" y="633165"/>
            <a:ext cx="361990"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9941" name="Picture 2"/>
          <p:cNvPicPr>
            <a:picLocks noChangeAspect="1"/>
          </p:cNvPicPr>
          <p:nvPr/>
        </p:nvPicPr>
        <p:blipFill rotWithShape="1">
          <a:blip r:embed="rId4">
            <a:extLst>
              <a:ext uri="{28A0092B-C50C-407E-A947-70E740481C1C}">
                <a14:useLocalDpi xmlns:a14="http://schemas.microsoft.com/office/drawing/2010/main" val="0"/>
              </a:ext>
            </a:extLst>
          </a:blip>
          <a:srcRect l="19303" r="29202" b="1"/>
          <a:stretch/>
        </p:blipFill>
        <p:spPr bwMode="auto">
          <a:xfrm rot="10800000">
            <a:off x="2521724" y="637901"/>
            <a:ext cx="2042209" cy="2639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
          <p:cNvPicPr>
            <a:picLocks noChangeAspect="1"/>
          </p:cNvPicPr>
          <p:nvPr/>
        </p:nvPicPr>
        <p:blipFill rotWithShape="1">
          <a:blip r:embed="rId5">
            <a:extLst>
              <a:ext uri="{28A0092B-C50C-407E-A947-70E740481C1C}">
                <a14:useLocalDpi xmlns:a14="http://schemas.microsoft.com/office/drawing/2010/main" val="0"/>
              </a:ext>
            </a:extLst>
          </a:blip>
          <a:srcRect l="8962" r="10039" b="-1"/>
          <a:stretch/>
        </p:blipFill>
        <p:spPr bwMode="auto">
          <a:xfrm>
            <a:off x="483147" y="3261659"/>
            <a:ext cx="4080786" cy="2632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5" name="Straight Connector 144">
            <a:extLst>
              <a:ext uri="{FF2B5EF4-FFF2-40B4-BE49-F238E27FC236}">
                <a16:creationId xmlns:a16="http://schemas.microsoft.com/office/drawing/2014/main" id="{4A56B5D3-7F16-428D-BB6C-7156BB5510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0060" y="3265622"/>
            <a:ext cx="4083873"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E1B85C6-6434-49D2-8FC9-FA0E3A0D22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23429" y="635426"/>
            <a:ext cx="223" cy="2626233"/>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149" name="Rectangle 8">
            <a:extLst>
              <a:ext uri="{FF2B5EF4-FFF2-40B4-BE49-F238E27FC236}">
                <a16:creationId xmlns:a16="http://schemas.microsoft.com/office/drawing/2014/main" id="{496E03B0-F5B1-4D03-826C-54AE2D65C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75112" y="1352302"/>
            <a:ext cx="3886542"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9938" name="Rectangle 3"/>
          <p:cNvSpPr>
            <a:spLocks noGrp="1" noChangeArrowheads="1"/>
          </p:cNvSpPr>
          <p:nvPr>
            <p:ph idx="1"/>
          </p:nvPr>
        </p:nvSpPr>
        <p:spPr>
          <a:xfrm>
            <a:off x="5138139" y="3435931"/>
            <a:ext cx="3246933" cy="2718648"/>
          </a:xfrm>
        </p:spPr>
        <p:txBody>
          <a:bodyPr anchor="t">
            <a:normAutofit/>
          </a:bodyPr>
          <a:lstStyle/>
          <a:p>
            <a:pPr eaLnBrk="1" hangingPunct="1">
              <a:lnSpc>
                <a:spcPct val="90000"/>
              </a:lnSpc>
            </a:pPr>
            <a:r>
              <a:rPr lang="en-US" altLang="en-US" sz="1600" b="1">
                <a:solidFill>
                  <a:srgbClr val="FEFFFF"/>
                </a:solidFill>
                <a:latin typeface="Arial" charset="0"/>
                <a:cs typeface="Arial" charset="0"/>
              </a:rPr>
              <a:t>Tamara came home to find her husband wrapping Tom-Tom in duct tape.</a:t>
            </a:r>
          </a:p>
          <a:p>
            <a:pPr eaLnBrk="1" hangingPunct="1">
              <a:lnSpc>
                <a:spcPct val="90000"/>
              </a:lnSpc>
            </a:pPr>
            <a:r>
              <a:rPr lang="en-US" altLang="en-US" sz="1600" b="1">
                <a:solidFill>
                  <a:srgbClr val="FEFFFF"/>
                </a:solidFill>
                <a:latin typeface="Arial" charset="0"/>
                <a:cs typeface="Arial" charset="0"/>
              </a:rPr>
              <a:t>Tamara threatened to call the police.</a:t>
            </a:r>
          </a:p>
          <a:p>
            <a:pPr eaLnBrk="1" hangingPunct="1">
              <a:lnSpc>
                <a:spcPct val="90000"/>
              </a:lnSpc>
            </a:pPr>
            <a:r>
              <a:rPr lang="en-US" altLang="en-US" sz="1600" b="1">
                <a:solidFill>
                  <a:srgbClr val="FEFFFF"/>
                </a:solidFill>
                <a:latin typeface="Arial" charset="0"/>
                <a:cs typeface="Arial" charset="0"/>
              </a:rPr>
              <a:t>He warned her</a:t>
            </a:r>
          </a:p>
          <a:p>
            <a:pPr lvl="1" eaLnBrk="1" hangingPunct="1">
              <a:lnSpc>
                <a:spcPct val="90000"/>
              </a:lnSpc>
            </a:pPr>
            <a:r>
              <a:rPr lang="en-US" altLang="en-US" sz="1600" b="1" i="1">
                <a:solidFill>
                  <a:srgbClr val="FEFFFF"/>
                </a:solidFill>
                <a:latin typeface="Arial" charset="0"/>
                <a:cs typeface="Arial" charset="0"/>
              </a:rPr>
              <a:t>“I’ll kill this cat if I want to, and I can kill you, too</a:t>
            </a:r>
            <a:r>
              <a:rPr lang="en-US" altLang="en-US" sz="1600" b="1">
                <a:solidFill>
                  <a:srgbClr val="FEFFFF"/>
                </a:solidFill>
                <a:latin typeface="Arial" charset="0"/>
                <a:cs typeface="Arial" charset="0"/>
              </a:rPr>
              <a:t>.”</a:t>
            </a:r>
          </a:p>
        </p:txBody>
      </p:sp>
      <p:sp>
        <p:nvSpPr>
          <p:cNvPr id="39939" name="Slide Number Placeholder 5"/>
          <p:cNvSpPr>
            <a:spLocks noGrp="1"/>
          </p:cNvSpPr>
          <p:nvPr>
            <p:ph type="sldNum" sz="quarter" idx="12"/>
          </p:nvPr>
        </p:nvSpPr>
        <p:spPr bwMode="auto">
          <a:xfrm>
            <a:off x="8032191" y="6222097"/>
            <a:ext cx="511734"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52AD78B0-4B7E-468D-AFD1-EF075BE781E5}" type="slidenum">
              <a:rPr lang="en-US" altLang="en-US" sz="900">
                <a:solidFill>
                  <a:srgbClr val="FEFFFF"/>
                </a:solidFill>
                <a:latin typeface="Times New Roman" pitchFamily="18" charset="0"/>
              </a:rPr>
              <a:pPr eaLnBrk="1" hangingPunct="1">
                <a:spcBef>
                  <a:spcPct val="0"/>
                </a:spcBef>
                <a:spcAft>
                  <a:spcPts val="600"/>
                </a:spcAft>
                <a:buFontTx/>
                <a:buNone/>
              </a:pPr>
              <a:t>43</a:t>
            </a:fld>
            <a:endParaRPr lang="en-US" altLang="en-US" sz="900">
              <a:solidFill>
                <a:srgbClr val="FEFFFF"/>
              </a:solidFill>
              <a:latin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9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Rectangle 19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0962" name="Rectangle 2"/>
          <p:cNvSpPr>
            <a:spLocks noGrp="1" noChangeArrowheads="1"/>
          </p:cNvSpPr>
          <p:nvPr>
            <p:ph type="title"/>
          </p:nvPr>
        </p:nvSpPr>
        <p:spPr>
          <a:xfrm>
            <a:off x="785460" y="759805"/>
            <a:ext cx="7729890" cy="1325563"/>
          </a:xfrm>
        </p:spPr>
        <p:txBody>
          <a:bodyPr>
            <a:normAutofit/>
          </a:bodyPr>
          <a:lstStyle/>
          <a:p>
            <a:pPr eaLnBrk="1" hangingPunct="1"/>
            <a:r>
              <a:rPr lang="en-US" altLang="en-US" sz="3500" b="1">
                <a:solidFill>
                  <a:srgbClr val="FFFFFF"/>
                </a:solidFill>
                <a:latin typeface="Arial" charset="0"/>
                <a:cs typeface="Arial" charset="0"/>
              </a:rPr>
              <a:t>To Shock People </a:t>
            </a:r>
            <a:br>
              <a:rPr lang="en-US" altLang="en-US" sz="3500" b="1">
                <a:solidFill>
                  <a:srgbClr val="FFFFFF"/>
                </a:solidFill>
                <a:latin typeface="Arial" charset="0"/>
                <a:cs typeface="Arial" charset="0"/>
              </a:rPr>
            </a:br>
            <a:r>
              <a:rPr lang="en-US" altLang="en-US" sz="3500" b="1">
                <a:solidFill>
                  <a:srgbClr val="FFFFFF"/>
                </a:solidFill>
                <a:latin typeface="Arial" charset="0"/>
                <a:cs typeface="Arial" charset="0"/>
              </a:rPr>
              <a:t>for Amusement</a:t>
            </a:r>
          </a:p>
        </p:txBody>
      </p:sp>
      <p:sp>
        <p:nvSpPr>
          <p:cNvPr id="40963" name="Rectangle 3"/>
          <p:cNvSpPr>
            <a:spLocks noGrp="1" noChangeArrowheads="1"/>
          </p:cNvSpPr>
          <p:nvPr>
            <p:ph idx="1"/>
          </p:nvPr>
        </p:nvSpPr>
        <p:spPr>
          <a:xfrm>
            <a:off x="1068678" y="2494450"/>
            <a:ext cx="3040158" cy="3563159"/>
          </a:xfrm>
        </p:spPr>
        <p:txBody>
          <a:bodyPr>
            <a:normAutofit/>
          </a:bodyPr>
          <a:lstStyle/>
          <a:p>
            <a:pPr marL="609600" indent="-609600" eaLnBrk="1" hangingPunct="1"/>
            <a:r>
              <a:rPr lang="en-US" altLang="en-US" sz="2100" b="1">
                <a:latin typeface="Arial" charset="0"/>
                <a:cs typeface="Arial" charset="0"/>
              </a:rPr>
              <a:t>A perverse way of entertaining one’s friends.</a:t>
            </a:r>
          </a:p>
          <a:p>
            <a:pPr marL="609600" indent="-609600" eaLnBrk="1" hangingPunct="1">
              <a:buFontTx/>
              <a:buNone/>
            </a:pPr>
            <a:endParaRPr lang="en-US" altLang="en-US" sz="2100" b="1">
              <a:latin typeface="Arial" charset="0"/>
              <a:cs typeface="Arial" charset="0"/>
            </a:endParaRPr>
          </a:p>
        </p:txBody>
      </p:sp>
      <p:pic>
        <p:nvPicPr>
          <p:cNvPr id="2" name="Picture 1">
            <a:extLst>
              <a:ext uri="{FF2B5EF4-FFF2-40B4-BE49-F238E27FC236}">
                <a16:creationId xmlns:a16="http://schemas.microsoft.com/office/drawing/2014/main" id="{8E2409D3-B2E1-4161-82E2-A75A4B85275E}"/>
              </a:ext>
            </a:extLst>
          </p:cNvPr>
          <p:cNvPicPr>
            <a:picLocks noChangeAspect="1"/>
          </p:cNvPicPr>
          <p:nvPr/>
        </p:nvPicPr>
        <p:blipFill rotWithShape="1">
          <a:blip r:embed="rId3"/>
          <a:srcRect r="5" b="1072"/>
          <a:stretch/>
        </p:blipFill>
        <p:spPr>
          <a:xfrm>
            <a:off x="4338023" y="2510740"/>
            <a:ext cx="4213572" cy="4168613"/>
          </a:xfrm>
          <a:prstGeom prst="rect">
            <a:avLst/>
          </a:prstGeom>
        </p:spPr>
      </p:pic>
      <p:sp>
        <p:nvSpPr>
          <p:cNvPr id="40964" name="Slide Number Placeholder 5"/>
          <p:cNvSpPr>
            <a:spLocks noGrp="1"/>
          </p:cNvSpPr>
          <p:nvPr>
            <p:ph type="sldNum" sz="quarter" idx="12"/>
          </p:nvPr>
        </p:nvSpPr>
        <p:spPr bwMode="auto">
          <a:xfrm>
            <a:off x="8030718" y="6382512"/>
            <a:ext cx="51435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229A37E1-31E6-4AF7-9E6E-13FD53791DE3}" type="slidenum">
              <a:rPr lang="en-US" altLang="en-US" sz="900">
                <a:latin typeface="Times New Roman" pitchFamily="18" charset="0"/>
              </a:rPr>
              <a:pPr eaLnBrk="1" hangingPunct="1">
                <a:spcBef>
                  <a:spcPct val="0"/>
                </a:spcBef>
                <a:spcAft>
                  <a:spcPts val="600"/>
                </a:spcAft>
                <a:buFontTx/>
                <a:buNone/>
              </a:pPr>
              <a:t>44</a:t>
            </a:fld>
            <a:endParaRPr lang="en-US" altLang="en-US" sz="900">
              <a:latin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A9029686-459F-45FA-8D51-079DE7AA2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90" name="Picture 4"/>
          <p:cNvPicPr>
            <a:picLocks noChangeAspect="1"/>
          </p:cNvPicPr>
          <p:nvPr/>
        </p:nvPicPr>
        <p:blipFill rotWithShape="1">
          <a:blip r:embed="rId3">
            <a:extLst>
              <a:ext uri="{28A0092B-C50C-407E-A947-70E740481C1C}">
                <a14:useLocalDpi xmlns:a14="http://schemas.microsoft.com/office/drawing/2010/main" val="0"/>
              </a:ext>
            </a:extLst>
          </a:blip>
          <a:srcRect l="6207" r="6210" b="3"/>
          <a:stretch/>
        </p:blipFill>
        <p:spPr bwMode="auto">
          <a:xfrm>
            <a:off x="5665602" y="1366856"/>
            <a:ext cx="3478169" cy="2642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p:cNvPicPr>
            <a:picLocks noChangeAspect="1"/>
          </p:cNvPicPr>
          <p:nvPr/>
        </p:nvPicPr>
        <p:blipFill rotWithShape="1">
          <a:blip r:embed="rId4">
            <a:extLst>
              <a:ext uri="{28A0092B-C50C-407E-A947-70E740481C1C}">
                <a14:useLocalDpi xmlns:a14="http://schemas.microsoft.com/office/drawing/2010/main" val="0"/>
              </a:ext>
            </a:extLst>
          </a:blip>
          <a:srcRect l="6878" r="22077" b="-3"/>
          <a:stretch/>
        </p:blipFill>
        <p:spPr bwMode="auto">
          <a:xfrm>
            <a:off x="5666765" y="4005739"/>
            <a:ext cx="3477006" cy="26060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1" name="Straight Connector 140">
            <a:extLst>
              <a:ext uri="{FF2B5EF4-FFF2-40B4-BE49-F238E27FC236}">
                <a16:creationId xmlns:a16="http://schemas.microsoft.com/office/drawing/2014/main" id="{60D18ED8-2F35-4D33-9DC6-1D564B0BE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66765" y="4009472"/>
            <a:ext cx="3477006"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143" name="Freeform 6">
            <a:extLst>
              <a:ext uri="{FF2B5EF4-FFF2-40B4-BE49-F238E27FC236}">
                <a16:creationId xmlns:a16="http://schemas.microsoft.com/office/drawing/2014/main" id="{A6D93E5B-E6D4-4BE7-9A01-4843AC2F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5660" y="900814"/>
            <a:ext cx="56971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7">
            <a:extLst>
              <a:ext uri="{FF2B5EF4-FFF2-40B4-BE49-F238E27FC236}">
                <a16:creationId xmlns:a16="http://schemas.microsoft.com/office/drawing/2014/main" id="{90EC5862-F875-4BEE-97FA-84C7D99D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4656" y="633165"/>
            <a:ext cx="361990"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Rectangle 8">
            <a:extLst>
              <a:ext uri="{FF2B5EF4-FFF2-40B4-BE49-F238E27FC236}">
                <a16:creationId xmlns:a16="http://schemas.microsoft.com/office/drawing/2014/main" id="{01B7939E-80F8-471D-B445-BAC41D913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34080"/>
            <a:ext cx="545664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986" name="Rectangle 2"/>
          <p:cNvSpPr>
            <a:spLocks noGrp="1" noChangeArrowheads="1"/>
          </p:cNvSpPr>
          <p:nvPr>
            <p:ph type="title"/>
          </p:nvPr>
        </p:nvSpPr>
        <p:spPr>
          <a:xfrm>
            <a:off x="603150" y="951272"/>
            <a:ext cx="4612197" cy="1053387"/>
          </a:xfrm>
        </p:spPr>
        <p:txBody>
          <a:bodyPr vert="horz" lIns="91440" tIns="45720" rIns="91440" bIns="45720" rtlCol="0" anchor="ctr">
            <a:normAutofit/>
          </a:bodyPr>
          <a:lstStyle/>
          <a:p>
            <a:pPr algn="l" eaLnBrk="1" hangingPunct="1">
              <a:lnSpc>
                <a:spcPct val="90000"/>
              </a:lnSpc>
            </a:pPr>
            <a:r>
              <a:rPr lang="en-US" altLang="en-US" sz="3100" b="1" kern="1200">
                <a:solidFill>
                  <a:srgbClr val="FFFFFF"/>
                </a:solidFill>
                <a:latin typeface="+mj-lt"/>
                <a:ea typeface="+mj-ea"/>
                <a:cs typeface="+mj-cs"/>
              </a:rPr>
              <a:t>To Express Aggression</a:t>
            </a:r>
            <a:br>
              <a:rPr lang="en-US" altLang="en-US" sz="3100" b="1" kern="1200">
                <a:solidFill>
                  <a:srgbClr val="FFFFFF"/>
                </a:solidFill>
                <a:latin typeface="+mj-lt"/>
                <a:ea typeface="+mj-ea"/>
                <a:cs typeface="+mj-cs"/>
              </a:rPr>
            </a:br>
            <a:r>
              <a:rPr lang="en-US" altLang="en-US" sz="3100" b="1" kern="1200">
                <a:solidFill>
                  <a:srgbClr val="FFFFFF"/>
                </a:solidFill>
                <a:latin typeface="+mj-lt"/>
                <a:ea typeface="+mj-ea"/>
                <a:cs typeface="+mj-cs"/>
              </a:rPr>
              <a:t> Through an Animal</a:t>
            </a:r>
          </a:p>
        </p:txBody>
      </p:sp>
      <p:sp>
        <p:nvSpPr>
          <p:cNvPr id="41987" name="Rectangle 3"/>
          <p:cNvSpPr>
            <a:spLocks noGrp="1" noChangeArrowheads="1"/>
          </p:cNvSpPr>
          <p:nvPr>
            <p:ph sz="half" idx="1"/>
          </p:nvPr>
        </p:nvSpPr>
        <p:spPr>
          <a:xfrm>
            <a:off x="608320" y="2055117"/>
            <a:ext cx="4612196" cy="3478992"/>
          </a:xfrm>
        </p:spPr>
        <p:txBody>
          <a:bodyPr vert="horz" lIns="91440" tIns="45720" rIns="91440" bIns="45720" rtlCol="0" anchor="t">
            <a:normAutofit/>
          </a:bodyPr>
          <a:lstStyle/>
          <a:p>
            <a:pPr indent="-228600" eaLnBrk="1" hangingPunct="1">
              <a:lnSpc>
                <a:spcPct val="90000"/>
              </a:lnSpc>
              <a:buFont typeface="Arial" panose="020B0604020202020204" pitchFamily="34" charset="0"/>
              <a:buChar char="•"/>
            </a:pPr>
            <a:r>
              <a:rPr lang="en-US" altLang="en-US" sz="2100" b="1">
                <a:solidFill>
                  <a:srgbClr val="FEFFFF"/>
                </a:solidFill>
              </a:rPr>
              <a:t>Cruelty toward animals to express violence or aggression toward other people or animals</a:t>
            </a:r>
          </a:p>
          <a:p>
            <a:pPr marL="990600" lvl="1" indent="-228600" eaLnBrk="1" hangingPunct="1">
              <a:lnSpc>
                <a:spcPct val="90000"/>
              </a:lnSpc>
              <a:buFont typeface="Arial" panose="020B0604020202020204" pitchFamily="34" charset="0"/>
              <a:buChar char="•"/>
            </a:pPr>
            <a:r>
              <a:rPr lang="en-US" altLang="en-US" sz="2100" b="1">
                <a:solidFill>
                  <a:srgbClr val="FEFFFF"/>
                </a:solidFill>
              </a:rPr>
              <a:t>Instilling violent behaviors in a dog to make it attack people or other animals</a:t>
            </a:r>
          </a:p>
        </p:txBody>
      </p:sp>
      <p:sp>
        <p:nvSpPr>
          <p:cNvPr id="41988" name="Slide Number Placeholder 5"/>
          <p:cNvSpPr>
            <a:spLocks noGrp="1"/>
          </p:cNvSpPr>
          <p:nvPr>
            <p:ph type="sldNum" sz="quarter" idx="12"/>
          </p:nvPr>
        </p:nvSpPr>
        <p:spPr bwMode="auto">
          <a:xfrm>
            <a:off x="8032191" y="6222900"/>
            <a:ext cx="511734"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4E3167FC-6F73-4DAE-AE7E-CB66F46F3E9D}" type="slidenum">
              <a:rPr lang="en-US" altLang="en-US" sz="1200">
                <a:solidFill>
                  <a:srgbClr val="FEFFFF"/>
                </a:solidFill>
                <a:latin typeface="+mn-lt"/>
              </a:rPr>
              <a:pPr eaLnBrk="1" hangingPunct="1">
                <a:spcBef>
                  <a:spcPct val="0"/>
                </a:spcBef>
                <a:spcAft>
                  <a:spcPts val="600"/>
                </a:spcAft>
                <a:buFontTx/>
                <a:buNone/>
              </a:pPr>
              <a:t>45</a:t>
            </a:fld>
            <a:endParaRPr lang="en-US" altLang="en-US" sz="1200">
              <a:solidFill>
                <a:srgbClr val="FEFFFF"/>
              </a:solidFill>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8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Rectangle 8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010" name="Rectangle 2"/>
          <p:cNvSpPr>
            <a:spLocks noGrp="1" noChangeArrowheads="1"/>
          </p:cNvSpPr>
          <p:nvPr>
            <p:ph type="title"/>
          </p:nvPr>
        </p:nvSpPr>
        <p:spPr>
          <a:xfrm>
            <a:off x="785460" y="759805"/>
            <a:ext cx="7729890" cy="1325563"/>
          </a:xfrm>
        </p:spPr>
        <p:txBody>
          <a:bodyPr vert="horz" lIns="91440" tIns="45720" rIns="91440" bIns="45720" rtlCol="0" anchor="ctr">
            <a:normAutofit/>
          </a:bodyPr>
          <a:lstStyle/>
          <a:p>
            <a:pPr algn="l" eaLnBrk="1" hangingPunct="1">
              <a:lnSpc>
                <a:spcPct val="90000"/>
              </a:lnSpc>
            </a:pPr>
            <a:r>
              <a:rPr lang="en-US" altLang="en-US" sz="3500" b="1">
                <a:solidFill>
                  <a:srgbClr val="FFFFFF"/>
                </a:solidFill>
              </a:rPr>
              <a:t>Displacement of Hostility </a:t>
            </a:r>
            <a:br>
              <a:rPr lang="en-US" altLang="en-US" sz="3500" b="1">
                <a:solidFill>
                  <a:srgbClr val="FFFFFF"/>
                </a:solidFill>
              </a:rPr>
            </a:br>
            <a:r>
              <a:rPr lang="en-US" altLang="en-US" sz="3500" b="1">
                <a:solidFill>
                  <a:srgbClr val="FFFFFF"/>
                </a:solidFill>
              </a:rPr>
              <a:t>Person to Animal</a:t>
            </a:r>
          </a:p>
        </p:txBody>
      </p:sp>
      <p:sp>
        <p:nvSpPr>
          <p:cNvPr id="43011" name="Rectangle 3"/>
          <p:cNvSpPr>
            <a:spLocks noGrp="1" noChangeArrowheads="1"/>
          </p:cNvSpPr>
          <p:nvPr>
            <p:ph sz="half" idx="1"/>
          </p:nvPr>
        </p:nvSpPr>
        <p:spPr>
          <a:xfrm>
            <a:off x="1068678" y="2494450"/>
            <a:ext cx="3040158" cy="3563159"/>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altLang="en-US" sz="1900" b="1"/>
              <a:t>Displacing feelings of aggression against an unattainable feared or hated authority figure by being violent against that person’s animal.</a:t>
            </a:r>
          </a:p>
          <a:p>
            <a:pPr lvl="1" indent="-228600" eaLnBrk="1" hangingPunct="1">
              <a:lnSpc>
                <a:spcPct val="90000"/>
              </a:lnSpc>
              <a:buFont typeface="Arial" panose="020B0604020202020204" pitchFamily="34" charset="0"/>
              <a:buChar char="•"/>
            </a:pPr>
            <a:r>
              <a:rPr lang="en-US" altLang="en-US" sz="1900" b="1"/>
              <a:t>Attacking a vulnerable animal when assaulting the real human target is judged too risky</a:t>
            </a:r>
          </a:p>
        </p:txBody>
      </p:sp>
      <p:pic>
        <p:nvPicPr>
          <p:cNvPr id="43013" name="Picture 1"/>
          <p:cNvPicPr>
            <a:picLocks noChangeAspect="1"/>
          </p:cNvPicPr>
          <p:nvPr/>
        </p:nvPicPr>
        <p:blipFill rotWithShape="1">
          <a:blip r:embed="rId3">
            <a:extLst>
              <a:ext uri="{28A0092B-C50C-407E-A947-70E740481C1C}">
                <a14:useLocalDpi xmlns:a14="http://schemas.microsoft.com/office/drawing/2010/main" val="0"/>
              </a:ext>
            </a:extLst>
          </a:blip>
          <a:srcRect b="1067"/>
          <a:stretch/>
        </p:blipFill>
        <p:spPr bwMode="auto">
          <a:xfrm>
            <a:off x="4574169" y="2492376"/>
            <a:ext cx="3601803" cy="35633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Slide Number Placeholder 5"/>
          <p:cNvSpPr>
            <a:spLocks noGrp="1"/>
          </p:cNvSpPr>
          <p:nvPr>
            <p:ph type="sldNum" sz="quarter" idx="12"/>
          </p:nvPr>
        </p:nvSpPr>
        <p:spPr bwMode="auto">
          <a:xfrm>
            <a:off x="8030718" y="6382512"/>
            <a:ext cx="51435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ts val="0"/>
              </a:spcBef>
              <a:spcAft>
                <a:spcPts val="600"/>
              </a:spcAft>
              <a:buNone/>
              <a:defRPr/>
            </a:pPr>
            <a:fld id="{E17298C7-6AEE-489A-BC7E-A4F5C5BB793B}" type="slidenum">
              <a:rPr lang="en-US" altLang="en-US" sz="900">
                <a:solidFill>
                  <a:prstClr val="black">
                    <a:tint val="75000"/>
                  </a:prstClr>
                </a:solidFill>
                <a:latin typeface="Calibri" panose="020F0502020204030204"/>
              </a:rPr>
              <a:pPr eaLnBrk="1" fontAlgn="auto" hangingPunct="1">
                <a:spcBef>
                  <a:spcPts val="0"/>
                </a:spcBef>
                <a:spcAft>
                  <a:spcPts val="600"/>
                </a:spcAft>
                <a:buNone/>
                <a:defRPr/>
              </a:pPr>
              <a:t>46</a:t>
            </a:fld>
            <a:endParaRPr lang="en-US" altLang="en-US" sz="900">
              <a:solidFill>
                <a:prstClr val="black">
                  <a:tint val="75000"/>
                </a:prstClr>
              </a:solidFill>
              <a:latin typeface="Calibri" panose="020F0502020204030204"/>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44039" name="Rectangle 137">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40"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5660" y="900814"/>
            <a:ext cx="56971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41"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4656" y="633165"/>
            <a:ext cx="361990"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42"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34080"/>
            <a:ext cx="545664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034" name="Rectangle 2"/>
          <p:cNvSpPr>
            <a:spLocks noGrp="1" noChangeArrowheads="1"/>
          </p:cNvSpPr>
          <p:nvPr>
            <p:ph type="title"/>
          </p:nvPr>
        </p:nvSpPr>
        <p:spPr>
          <a:xfrm>
            <a:off x="603150" y="951273"/>
            <a:ext cx="4612197" cy="1190546"/>
          </a:xfrm>
        </p:spPr>
        <p:txBody>
          <a:bodyPr vert="horz" lIns="91440" tIns="45720" rIns="91440" bIns="45720" rtlCol="0" anchor="ctr">
            <a:normAutofit/>
          </a:bodyPr>
          <a:lstStyle/>
          <a:p>
            <a:pPr algn="l" eaLnBrk="1" hangingPunct="1">
              <a:lnSpc>
                <a:spcPct val="90000"/>
              </a:lnSpc>
            </a:pPr>
            <a:r>
              <a:rPr lang="en-US" altLang="en-US" sz="3100" b="1">
                <a:solidFill>
                  <a:srgbClr val="FFFFFF"/>
                </a:solidFill>
              </a:rPr>
              <a:t>Displacement of Hostility </a:t>
            </a:r>
            <a:br>
              <a:rPr lang="en-US" altLang="en-US" sz="3100" b="1">
                <a:solidFill>
                  <a:srgbClr val="FFFFFF"/>
                </a:solidFill>
              </a:rPr>
            </a:br>
            <a:r>
              <a:rPr lang="en-US" altLang="en-US" sz="3100" b="1">
                <a:solidFill>
                  <a:srgbClr val="FFFFFF"/>
                </a:solidFill>
              </a:rPr>
              <a:t> Person to Animal</a:t>
            </a:r>
          </a:p>
        </p:txBody>
      </p:sp>
      <p:sp>
        <p:nvSpPr>
          <p:cNvPr id="44035" name="Rectangle 3"/>
          <p:cNvSpPr>
            <a:spLocks noGrp="1" noChangeArrowheads="1"/>
          </p:cNvSpPr>
          <p:nvPr>
            <p:ph sz="half" idx="1"/>
          </p:nvPr>
        </p:nvSpPr>
        <p:spPr>
          <a:xfrm>
            <a:off x="608320" y="2232591"/>
            <a:ext cx="4612196" cy="3301517"/>
          </a:xfrm>
        </p:spPr>
        <p:txBody>
          <a:bodyPr vert="horz" lIns="91440" tIns="45720" rIns="91440" bIns="45720" rtlCol="0" anchor="t">
            <a:normAutofit/>
          </a:bodyPr>
          <a:lstStyle/>
          <a:p>
            <a:pPr indent="-228600" eaLnBrk="1" hangingPunct="1">
              <a:lnSpc>
                <a:spcPct val="90000"/>
              </a:lnSpc>
              <a:buFont typeface="Arial" panose="020B0604020202020204" pitchFamily="34" charset="0"/>
              <a:buChar char="•"/>
            </a:pPr>
            <a:r>
              <a:rPr lang="en-US" altLang="en-US" sz="2100" b="1">
                <a:solidFill>
                  <a:srgbClr val="FEFFFF"/>
                </a:solidFill>
              </a:rPr>
              <a:t>It is often easier in childhood to be violent toward an animal than against a parent, sibling, or adult.</a:t>
            </a:r>
          </a:p>
        </p:txBody>
      </p:sp>
      <p:pic>
        <p:nvPicPr>
          <p:cNvPr id="44037" name="Picture 4" descr="Kick the cat"/>
          <p:cNvPicPr>
            <a:picLocks noChangeAspect="1" noChangeArrowheads="1"/>
          </p:cNvPicPr>
          <p:nvPr/>
        </p:nvPicPr>
        <p:blipFill rotWithShape="1">
          <a:blip r:embed="rId3">
            <a:extLst>
              <a:ext uri="{28A0092B-C50C-407E-A947-70E740481C1C}">
                <a14:useLocalDpi xmlns:a14="http://schemas.microsoft.com/office/drawing/2010/main" val="0"/>
              </a:ext>
            </a:extLst>
          </a:blip>
          <a:srcRect l="14304" r="18703" b="-4"/>
          <a:stretch/>
        </p:blipFill>
        <p:spPr bwMode="auto">
          <a:xfrm>
            <a:off x="5665602" y="1353980"/>
            <a:ext cx="3478169" cy="52577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Slide Number Placeholder 5"/>
          <p:cNvSpPr>
            <a:spLocks noGrp="1"/>
          </p:cNvSpPr>
          <p:nvPr>
            <p:ph type="sldNum" sz="quarter" idx="12"/>
          </p:nvPr>
        </p:nvSpPr>
        <p:spPr bwMode="auto">
          <a:xfrm>
            <a:off x="8032191" y="6222900"/>
            <a:ext cx="511734"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ts val="0"/>
              </a:spcBef>
              <a:spcAft>
                <a:spcPts val="600"/>
              </a:spcAft>
              <a:buNone/>
              <a:defRPr/>
            </a:pPr>
            <a:fld id="{7E13CCA2-EAB0-430D-ACAB-624738E5755E}" type="slidenum">
              <a:rPr lang="en-US" altLang="en-US" sz="1200">
                <a:solidFill>
                  <a:srgbClr val="FEFFFF"/>
                </a:solidFill>
                <a:latin typeface="Calibri" panose="020F0502020204030204"/>
              </a:rPr>
              <a:pPr eaLnBrk="1" fontAlgn="auto" hangingPunct="1">
                <a:spcBef>
                  <a:spcPts val="0"/>
                </a:spcBef>
                <a:spcAft>
                  <a:spcPts val="600"/>
                </a:spcAft>
                <a:buNone/>
                <a:defRPr/>
              </a:pPr>
              <a:t>47</a:t>
            </a:fld>
            <a:endParaRPr lang="en-US" altLang="en-US" sz="1200">
              <a:solidFill>
                <a:srgbClr val="FEFFFF"/>
              </a:solidFill>
              <a:latin typeface="Calibri" panose="020F05020202040302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41"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Rectangle 144">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5058" name="Rectangle 2"/>
          <p:cNvSpPr>
            <a:spLocks noGrp="1" noChangeArrowheads="1"/>
          </p:cNvSpPr>
          <p:nvPr>
            <p:ph type="title"/>
          </p:nvPr>
        </p:nvSpPr>
        <p:spPr>
          <a:xfrm>
            <a:off x="785460" y="759805"/>
            <a:ext cx="7729890" cy="1325563"/>
          </a:xfrm>
        </p:spPr>
        <p:txBody>
          <a:bodyPr>
            <a:normAutofit/>
          </a:bodyPr>
          <a:lstStyle/>
          <a:p>
            <a:pPr eaLnBrk="1" hangingPunct="1"/>
            <a:r>
              <a:rPr lang="en-US" altLang="en-US" sz="3500" b="1">
                <a:solidFill>
                  <a:srgbClr val="FFFFFF"/>
                </a:solidFill>
                <a:latin typeface="Arial" charset="0"/>
                <a:cs typeface="Arial" charset="0"/>
              </a:rPr>
              <a:t>Displacement of Hostility </a:t>
            </a:r>
            <a:br>
              <a:rPr lang="en-US" altLang="en-US" sz="3500" b="1">
                <a:solidFill>
                  <a:srgbClr val="FFFFFF"/>
                </a:solidFill>
                <a:latin typeface="Arial" charset="0"/>
                <a:cs typeface="Arial" charset="0"/>
              </a:rPr>
            </a:br>
            <a:r>
              <a:rPr lang="en-US" altLang="en-US" sz="3500" b="1">
                <a:solidFill>
                  <a:srgbClr val="FFFFFF"/>
                </a:solidFill>
                <a:latin typeface="Arial" charset="0"/>
                <a:cs typeface="Arial" charset="0"/>
              </a:rPr>
              <a:t> Person to Animal</a:t>
            </a:r>
          </a:p>
        </p:txBody>
      </p:sp>
      <p:sp>
        <p:nvSpPr>
          <p:cNvPr id="45059" name="Rectangle 3"/>
          <p:cNvSpPr>
            <a:spLocks noGrp="1" noChangeArrowheads="1"/>
          </p:cNvSpPr>
          <p:nvPr>
            <p:ph idx="1"/>
          </p:nvPr>
        </p:nvSpPr>
        <p:spPr>
          <a:xfrm>
            <a:off x="1068678" y="2494450"/>
            <a:ext cx="3040158" cy="3563159"/>
          </a:xfrm>
        </p:spPr>
        <p:txBody>
          <a:bodyPr>
            <a:normAutofit/>
          </a:bodyPr>
          <a:lstStyle/>
          <a:p>
            <a:pPr eaLnBrk="1" hangingPunct="1"/>
            <a:r>
              <a:rPr lang="en-US" altLang="en-US" sz="2100" b="1">
                <a:latin typeface="Arial" charset="0"/>
                <a:cs typeface="Arial" charset="0"/>
              </a:rPr>
              <a:t>This is a way for an abused child to get even for his hurt. To retaliate against other people</a:t>
            </a:r>
          </a:p>
          <a:p>
            <a:pPr lvl="1" eaLnBrk="1" hangingPunct="1"/>
            <a:r>
              <a:rPr lang="en-US" altLang="en-US" sz="2100" b="1">
                <a:latin typeface="Arial" charset="0"/>
                <a:cs typeface="Arial" charset="0"/>
              </a:rPr>
              <a:t>Hurting their pets</a:t>
            </a:r>
          </a:p>
          <a:p>
            <a:pPr lvl="1" eaLnBrk="1" hangingPunct="1"/>
            <a:r>
              <a:rPr lang="en-US" altLang="en-US" sz="2100" b="1">
                <a:latin typeface="Arial" charset="0"/>
                <a:cs typeface="Arial" charset="0"/>
              </a:rPr>
              <a:t>Abusing animals in their presence</a:t>
            </a:r>
          </a:p>
        </p:txBody>
      </p:sp>
      <p:pic>
        <p:nvPicPr>
          <p:cNvPr id="45061" name="Content Placeholder 2"/>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30704" r="25426" b="1"/>
          <a:stretch/>
        </p:blipFill>
        <p:spPr>
          <a:xfrm>
            <a:off x="4574169" y="2492376"/>
            <a:ext cx="3601803" cy="3563372"/>
          </a:xfrm>
          <a:prstGeom prst="rect">
            <a:avLst/>
          </a:prstGeom>
        </p:spPr>
      </p:pic>
      <p:sp>
        <p:nvSpPr>
          <p:cNvPr id="45060" name="Slide Number Placeholder 5"/>
          <p:cNvSpPr>
            <a:spLocks noGrp="1"/>
          </p:cNvSpPr>
          <p:nvPr>
            <p:ph type="sldNum" sz="quarter" idx="12"/>
          </p:nvPr>
        </p:nvSpPr>
        <p:spPr bwMode="auto">
          <a:xfrm>
            <a:off x="8030718" y="6382512"/>
            <a:ext cx="51435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5C73181D-2298-42E8-A8BF-23410BE1B596}" type="slidenum">
              <a:rPr lang="en-US" altLang="en-US" sz="900">
                <a:latin typeface="Times New Roman" pitchFamily="18" charset="0"/>
              </a:rPr>
              <a:pPr eaLnBrk="1" hangingPunct="1">
                <a:spcBef>
                  <a:spcPct val="0"/>
                </a:spcBef>
                <a:spcAft>
                  <a:spcPts val="600"/>
                </a:spcAft>
                <a:buFontTx/>
                <a:buNone/>
              </a:pPr>
              <a:t>48</a:t>
            </a:fld>
            <a:endParaRPr lang="en-US" altLang="en-US" sz="900">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93533" y="320675"/>
            <a:ext cx="8555615" cy="1325563"/>
          </a:xfrm>
        </p:spPr>
        <p:txBody>
          <a:bodyPr>
            <a:normAutofit/>
          </a:bodyPr>
          <a:lstStyle/>
          <a:p>
            <a:pPr eaLnBrk="1" hangingPunct="1"/>
            <a:r>
              <a:rPr lang="en-US" altLang="en-US" sz="4700" b="1">
                <a:latin typeface="Arial" charset="0"/>
                <a:cs typeface="Arial" charset="0"/>
              </a:rPr>
              <a:t>Non-specific Sadism</a:t>
            </a:r>
          </a:p>
        </p:txBody>
      </p:sp>
      <p:sp>
        <p:nvSpPr>
          <p:cNvPr id="46084" name="Slide Number Placeholder 5"/>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0"/>
              </a:spcBef>
              <a:spcAft>
                <a:spcPts val="600"/>
              </a:spcAft>
              <a:buFontTx/>
              <a:buNone/>
            </a:pPr>
            <a:fld id="{E50D5E65-50AD-4B42-AD89-33E8CB40F12B}" type="slidenum">
              <a:rPr lang="en-US" altLang="en-US" sz="1800" smtClean="0">
                <a:latin typeface="Times New Roman" pitchFamily="18" charset="0"/>
              </a:rPr>
              <a:pPr eaLnBrk="1" hangingPunct="1">
                <a:lnSpc>
                  <a:spcPct val="90000"/>
                </a:lnSpc>
                <a:spcBef>
                  <a:spcPct val="0"/>
                </a:spcBef>
                <a:spcAft>
                  <a:spcPts val="600"/>
                </a:spcAft>
                <a:buFontTx/>
                <a:buNone/>
              </a:pPr>
              <a:t>49</a:t>
            </a:fld>
            <a:endParaRPr lang="en-US" altLang="en-US" sz="1800">
              <a:latin typeface="Times New Roman" pitchFamily="18" charset="0"/>
            </a:endParaRPr>
          </a:p>
        </p:txBody>
      </p:sp>
      <p:graphicFrame>
        <p:nvGraphicFramePr>
          <p:cNvPr id="46086" name="Rectangle 3">
            <a:extLst>
              <a:ext uri="{FF2B5EF4-FFF2-40B4-BE49-F238E27FC236}">
                <a16:creationId xmlns:a16="http://schemas.microsoft.com/office/drawing/2014/main" id="{40F9B4CB-0FF6-4E81-81C7-1319BBB025F7}"/>
              </a:ext>
            </a:extLst>
          </p:cNvPr>
          <p:cNvGraphicFramePr>
            <a:graphicFrameLocks noGrp="1"/>
          </p:cNvGraphicFramePr>
          <p:nvPr>
            <p:ph idx="1"/>
            <p:extLst>
              <p:ext uri="{D42A27DB-BD31-4B8C-83A1-F6EECF244321}">
                <p14:modId xmlns:p14="http://schemas.microsoft.com/office/powerpoint/2010/main" val="2920166736"/>
              </p:ext>
            </p:extLst>
          </p:nvPr>
        </p:nvGraphicFramePr>
        <p:xfrm>
          <a:off x="293534" y="1825625"/>
          <a:ext cx="855561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152400" y="274638"/>
            <a:ext cx="8686800" cy="1143000"/>
          </a:xfrm>
        </p:spPr>
        <p:txBody>
          <a:bodyPr rtlCol="0">
            <a:normAutofit fontScale="90000"/>
          </a:bodyPr>
          <a:lstStyle/>
          <a:p>
            <a:pPr eaLnBrk="1" fontAlgn="auto" hangingPunct="1">
              <a:spcAft>
                <a:spcPts val="0"/>
              </a:spcAft>
              <a:defRPr/>
            </a:pPr>
            <a:r>
              <a:rPr lang="en-US" altLang="en-US" b="1" dirty="0">
                <a:solidFill>
                  <a:schemeClr val="bg1"/>
                </a:solidFill>
                <a:latin typeface="Arial" panose="020B0604020202020204" pitchFamily="34" charset="0"/>
                <a:cs typeface="Arial" panose="020B0604020202020204" pitchFamily="34" charset="0"/>
              </a:rPr>
              <a:t>The Relationship Between Animal Abuse &amp; Domestic Abuse </a:t>
            </a:r>
          </a:p>
        </p:txBody>
      </p:sp>
      <p:sp>
        <p:nvSpPr>
          <p:cNvPr id="5123" name="Rectangle 3"/>
          <p:cNvSpPr>
            <a:spLocks noGrp="1" noChangeArrowheads="1"/>
          </p:cNvSpPr>
          <p:nvPr>
            <p:ph sz="half" idx="1"/>
          </p:nvPr>
        </p:nvSpPr>
        <p:spPr>
          <a:xfrm>
            <a:off x="457200" y="1600200"/>
            <a:ext cx="4038600" cy="5029200"/>
          </a:xfrm>
        </p:spPr>
        <p:txBody>
          <a:bodyPr/>
          <a:lstStyle/>
          <a:p>
            <a:pPr marL="0" indent="0" algn="ctr" eaLnBrk="1" hangingPunct="1">
              <a:lnSpc>
                <a:spcPct val="90000"/>
              </a:lnSpc>
              <a:buFont typeface="Arial" charset="0"/>
              <a:buNone/>
            </a:pPr>
            <a:endParaRPr lang="en-US" altLang="en-US" sz="3200" b="1">
              <a:solidFill>
                <a:schemeClr val="bg1"/>
              </a:solidFill>
              <a:latin typeface="Arial" charset="0"/>
              <a:cs typeface="Arial" charset="0"/>
            </a:endParaRPr>
          </a:p>
          <a:p>
            <a:pPr marL="0" indent="0" algn="ctr" eaLnBrk="1" hangingPunct="1">
              <a:lnSpc>
                <a:spcPct val="90000"/>
              </a:lnSpc>
              <a:buFont typeface="Arial" charset="0"/>
              <a:buNone/>
            </a:pPr>
            <a:endParaRPr lang="en-US" altLang="en-US" sz="3200" b="1">
              <a:solidFill>
                <a:schemeClr val="bg1"/>
              </a:solidFill>
              <a:latin typeface="Arial" charset="0"/>
              <a:cs typeface="Arial" charset="0"/>
            </a:endParaRPr>
          </a:p>
          <a:p>
            <a:pPr marL="0" indent="0" algn="ctr" eaLnBrk="1" hangingPunct="1">
              <a:lnSpc>
                <a:spcPct val="90000"/>
              </a:lnSpc>
              <a:buFont typeface="Arial" charset="0"/>
              <a:buNone/>
            </a:pPr>
            <a:endParaRPr lang="en-US" altLang="en-US" sz="3200" b="1">
              <a:solidFill>
                <a:schemeClr val="bg1"/>
              </a:solidFill>
              <a:latin typeface="Arial" charset="0"/>
              <a:cs typeface="Arial" charset="0"/>
            </a:endParaRPr>
          </a:p>
          <a:p>
            <a:pPr marL="0" indent="0" algn="ctr" eaLnBrk="1" hangingPunct="1">
              <a:lnSpc>
                <a:spcPct val="90000"/>
              </a:lnSpc>
              <a:buFont typeface="Arial" charset="0"/>
              <a:buNone/>
            </a:pPr>
            <a:endParaRPr lang="en-US" altLang="en-US" sz="3200" b="1">
              <a:solidFill>
                <a:schemeClr val="bg1"/>
              </a:solidFill>
              <a:latin typeface="Arial" charset="0"/>
              <a:cs typeface="Arial" charset="0"/>
            </a:endParaRPr>
          </a:p>
          <a:p>
            <a:pPr marL="0" indent="0" algn="ctr" eaLnBrk="1" hangingPunct="1">
              <a:lnSpc>
                <a:spcPct val="90000"/>
              </a:lnSpc>
              <a:buFont typeface="Arial" charset="0"/>
              <a:buNone/>
            </a:pPr>
            <a:endParaRPr lang="en-US" altLang="en-US" sz="3200" b="1">
              <a:solidFill>
                <a:schemeClr val="bg1"/>
              </a:solidFill>
              <a:latin typeface="Arial" charset="0"/>
              <a:cs typeface="Arial" charset="0"/>
            </a:endParaRPr>
          </a:p>
          <a:p>
            <a:pPr marL="0" indent="0" algn="ctr" eaLnBrk="1" hangingPunct="1">
              <a:lnSpc>
                <a:spcPct val="90000"/>
              </a:lnSpc>
              <a:buFont typeface="Arial" charset="0"/>
              <a:buNone/>
            </a:pPr>
            <a:endParaRPr lang="en-US" altLang="en-US" sz="3200" b="1">
              <a:solidFill>
                <a:schemeClr val="bg1"/>
              </a:solidFill>
              <a:latin typeface="Arial" charset="0"/>
              <a:cs typeface="Arial" charset="0"/>
            </a:endParaRPr>
          </a:p>
          <a:p>
            <a:pPr marL="0" indent="0" algn="ctr" eaLnBrk="1" hangingPunct="1">
              <a:lnSpc>
                <a:spcPct val="90000"/>
              </a:lnSpc>
              <a:buFont typeface="Arial" charset="0"/>
              <a:buNone/>
            </a:pPr>
            <a:endParaRPr lang="en-US" altLang="en-US" sz="3200" b="1">
              <a:solidFill>
                <a:schemeClr val="bg1"/>
              </a:solidFill>
              <a:latin typeface="Arial" charset="0"/>
              <a:cs typeface="Arial" charset="0"/>
            </a:endParaRPr>
          </a:p>
          <a:p>
            <a:pPr marL="0" indent="0" algn="ctr" eaLnBrk="1" hangingPunct="1">
              <a:lnSpc>
                <a:spcPct val="90000"/>
              </a:lnSpc>
              <a:buFont typeface="Arial" charset="0"/>
              <a:buNone/>
            </a:pPr>
            <a:r>
              <a:rPr lang="en-US" altLang="en-US" sz="3200" b="1">
                <a:solidFill>
                  <a:schemeClr val="bg1"/>
                </a:solidFill>
                <a:latin typeface="Arial" charset="0"/>
                <a:cs typeface="Arial" charset="0"/>
              </a:rPr>
              <a:t>Margaret Mead Anthropologist</a:t>
            </a:r>
            <a:r>
              <a:rPr lang="en-US" altLang="en-US" b="1">
                <a:solidFill>
                  <a:schemeClr val="bg1"/>
                </a:solidFill>
                <a:latin typeface="Arial" charset="0"/>
                <a:cs typeface="Arial" charset="0"/>
              </a:rPr>
              <a:t> </a:t>
            </a:r>
          </a:p>
        </p:txBody>
      </p:sp>
      <p:sp>
        <p:nvSpPr>
          <p:cNvPr id="5124" name="Content Placeholder 1"/>
          <p:cNvSpPr>
            <a:spLocks noGrp="1"/>
          </p:cNvSpPr>
          <p:nvPr>
            <p:ph sz="half" idx="2"/>
          </p:nvPr>
        </p:nvSpPr>
        <p:spPr>
          <a:xfrm>
            <a:off x="4648200" y="1874838"/>
            <a:ext cx="4038600" cy="4525962"/>
          </a:xfrm>
        </p:spPr>
        <p:txBody>
          <a:bodyPr/>
          <a:lstStyle/>
          <a:p>
            <a:pPr eaLnBrk="1" hangingPunct="1"/>
            <a:r>
              <a:rPr lang="en-US" altLang="en-US" sz="3200" b="1" i="1">
                <a:solidFill>
                  <a:schemeClr val="bg1"/>
                </a:solidFill>
                <a:latin typeface="Arial" charset="0"/>
                <a:cs typeface="Arial" charset="0"/>
              </a:rPr>
              <a:t>“One of the most dangerous things that can happen to a child is to kill or torture an animal… and get away with it”.</a:t>
            </a:r>
          </a:p>
          <a:p>
            <a:pPr eaLnBrk="1" hangingPunct="1"/>
            <a:endParaRPr lang="en-US" altLang="en-US" sz="3200"/>
          </a:p>
        </p:txBody>
      </p:sp>
      <p:sp>
        <p:nvSpPr>
          <p:cNvPr id="512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88F4F40-56E9-4755-AB6B-F541A1E3255D}" type="slidenum">
              <a:rPr lang="en-US" altLang="en-US" sz="1400" smtClean="0">
                <a:latin typeface="Times New Roman" pitchFamily="18" charset="0"/>
              </a:rPr>
              <a:pPr eaLnBrk="1" hangingPunct="1">
                <a:spcBef>
                  <a:spcPct val="0"/>
                </a:spcBef>
                <a:buFontTx/>
                <a:buNone/>
              </a:pPr>
              <a:t>5</a:t>
            </a:fld>
            <a:endParaRPr lang="en-US" altLang="en-US" sz="1400">
              <a:latin typeface="Times New Roman" pitchFamily="18" charset="0"/>
            </a:endParaRPr>
          </a:p>
        </p:txBody>
      </p:sp>
      <p:pic>
        <p:nvPicPr>
          <p:cNvPr id="51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41513"/>
            <a:ext cx="2590800"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947B5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06" name="Rectangle 2"/>
          <p:cNvSpPr>
            <a:spLocks noGrp="1" noChangeArrowheads="1"/>
          </p:cNvSpPr>
          <p:nvPr>
            <p:ph type="title"/>
          </p:nvPr>
        </p:nvSpPr>
        <p:spPr>
          <a:xfrm>
            <a:off x="393192" y="4767072"/>
            <a:ext cx="4945641" cy="1625210"/>
          </a:xfrm>
        </p:spPr>
        <p:txBody>
          <a:bodyPr>
            <a:normAutofit/>
          </a:bodyPr>
          <a:lstStyle/>
          <a:p>
            <a:pPr algn="r" eaLnBrk="1" hangingPunct="1">
              <a:lnSpc>
                <a:spcPct val="90000"/>
              </a:lnSpc>
            </a:pPr>
            <a:r>
              <a:rPr lang="en-US" altLang="en-US" sz="3400" b="1">
                <a:solidFill>
                  <a:srgbClr val="FFFFFF"/>
                </a:solidFill>
                <a:latin typeface="Arial" charset="0"/>
                <a:cs typeface="Arial" charset="0"/>
              </a:rPr>
              <a:t>Rehearsal for </a:t>
            </a:r>
            <a:br>
              <a:rPr lang="en-US" altLang="en-US" sz="3400" b="1">
                <a:solidFill>
                  <a:srgbClr val="FFFFFF"/>
                </a:solidFill>
                <a:latin typeface="Arial" charset="0"/>
                <a:cs typeface="Arial" charset="0"/>
              </a:rPr>
            </a:br>
            <a:r>
              <a:rPr lang="en-US" altLang="en-US" sz="3400" b="1">
                <a:solidFill>
                  <a:srgbClr val="FFFFFF"/>
                </a:solidFill>
                <a:latin typeface="Arial" charset="0"/>
                <a:cs typeface="Arial" charset="0"/>
              </a:rPr>
              <a:t>Interpersonal Violence</a:t>
            </a:r>
            <a:br>
              <a:rPr lang="en-US" altLang="en-US" sz="3400" b="1">
                <a:solidFill>
                  <a:srgbClr val="FFFFFF"/>
                </a:solidFill>
                <a:latin typeface="Arial" charset="0"/>
                <a:cs typeface="Arial" charset="0"/>
              </a:rPr>
            </a:br>
            <a:endParaRPr lang="en-US" altLang="en-US" sz="3400" b="1">
              <a:solidFill>
                <a:srgbClr val="FFFFFF"/>
              </a:solidFill>
              <a:latin typeface="Arial" charset="0"/>
              <a:cs typeface="Arial" charset="0"/>
            </a:endParaRPr>
          </a:p>
        </p:txBody>
      </p:sp>
      <p:pic>
        <p:nvPicPr>
          <p:cNvPr id="47109" name="Picture 1"/>
          <p:cNvPicPr>
            <a:picLocks noChangeAspect="1"/>
          </p:cNvPicPr>
          <p:nvPr/>
        </p:nvPicPr>
        <p:blipFill rotWithShape="1">
          <a:blip r:embed="rId3">
            <a:extLst>
              <a:ext uri="{28A0092B-C50C-407E-A947-70E740481C1C}">
                <a14:useLocalDpi xmlns:a14="http://schemas.microsoft.com/office/drawing/2010/main" val="0"/>
              </a:ext>
            </a:extLst>
          </a:blip>
          <a:srcRect l="10496" r="8490"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angle 7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07" name="Rectangle 3"/>
          <p:cNvSpPr>
            <a:spLocks noGrp="1" noChangeArrowheads="1"/>
          </p:cNvSpPr>
          <p:nvPr>
            <p:ph idx="1"/>
          </p:nvPr>
        </p:nvSpPr>
        <p:spPr>
          <a:xfrm>
            <a:off x="6021989" y="917725"/>
            <a:ext cx="2568554" cy="4852362"/>
          </a:xfrm>
        </p:spPr>
        <p:txBody>
          <a:bodyPr anchor="ctr">
            <a:normAutofit/>
          </a:bodyPr>
          <a:lstStyle/>
          <a:p>
            <a:pPr eaLnBrk="1" hangingPunct="1"/>
            <a:r>
              <a:rPr lang="en-US" altLang="en-US" sz="1700" b="1">
                <a:solidFill>
                  <a:srgbClr val="FFFFFF"/>
                </a:solidFill>
                <a:latin typeface="Arial" charset="0"/>
                <a:cs typeface="Arial" charset="0"/>
              </a:rPr>
              <a:t>“Practicing” violence on animals before engaging in violent acts against other people.</a:t>
            </a:r>
          </a:p>
          <a:p>
            <a:pPr eaLnBrk="1" hangingPunct="1">
              <a:buFontTx/>
              <a:buNone/>
            </a:pPr>
            <a:endParaRPr lang="en-US" altLang="en-US" sz="1700" b="1">
              <a:solidFill>
                <a:srgbClr val="FFFFFF"/>
              </a:solidFill>
              <a:latin typeface="Arial" charset="0"/>
              <a:cs typeface="Arial" charset="0"/>
            </a:endParaRPr>
          </a:p>
        </p:txBody>
      </p:sp>
      <p:sp>
        <p:nvSpPr>
          <p:cNvPr id="47108" name="Slide Number Placeholder 5"/>
          <p:cNvSpPr>
            <a:spLocks noGrp="1"/>
          </p:cNvSpPr>
          <p:nvPr>
            <p:ph type="sldNum" sz="quarter" idx="12"/>
          </p:nvPr>
        </p:nvSpPr>
        <p:spPr bwMode="auto">
          <a:xfrm>
            <a:off x="7860293" y="6535157"/>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4E4D9508-E428-464A-8602-E4594D21D431}" type="slidenum">
              <a:rPr lang="en-US" altLang="en-US" sz="900">
                <a:solidFill>
                  <a:schemeClr val="tx1">
                    <a:lumMod val="50000"/>
                    <a:lumOff val="50000"/>
                  </a:schemeClr>
                </a:solidFill>
                <a:latin typeface="Times New Roman" pitchFamily="18" charset="0"/>
              </a:rPr>
              <a:pPr eaLnBrk="1" hangingPunct="1">
                <a:spcBef>
                  <a:spcPct val="0"/>
                </a:spcBef>
                <a:spcAft>
                  <a:spcPts val="600"/>
                </a:spcAft>
                <a:buFontTx/>
                <a:buNone/>
              </a:pPr>
              <a:t>50</a:t>
            </a:fld>
            <a:endParaRPr lang="en-US" altLang="en-US" sz="900">
              <a:solidFill>
                <a:schemeClr val="tx1">
                  <a:lumMod val="50000"/>
                  <a:lumOff val="50000"/>
                </a:schemeClr>
              </a:solidFill>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flipV="1">
            <a:off x="685800" y="1295400"/>
            <a:ext cx="8153400" cy="76200"/>
          </a:xfrm>
        </p:spPr>
        <p:txBody>
          <a:bodyPr/>
          <a:lstStyle/>
          <a:p>
            <a:pPr lvl="1" eaLnBrk="1" hangingPunct="1">
              <a:buFont typeface="Arial" charset="0"/>
              <a:buChar char="•"/>
            </a:pPr>
            <a:endParaRPr lang="en-US" altLang="en-US" sz="3200" b="1" dirty="0">
              <a:solidFill>
                <a:schemeClr val="bg1"/>
              </a:solidFill>
              <a:latin typeface="Arial" charset="0"/>
              <a:cs typeface="Arial" charset="0"/>
            </a:endParaRPr>
          </a:p>
        </p:txBody>
      </p:sp>
      <p:sp>
        <p:nvSpPr>
          <p:cNvPr id="4813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EAC34FF9-ECBF-40D0-9F33-EAFFFA9A3795}" type="slidenum">
              <a:rPr lang="en-US" altLang="en-US" sz="1400" smtClean="0">
                <a:latin typeface="Times New Roman" pitchFamily="18" charset="0"/>
              </a:rPr>
              <a:pPr eaLnBrk="1" hangingPunct="1">
                <a:spcBef>
                  <a:spcPct val="0"/>
                </a:spcBef>
                <a:buFontTx/>
                <a:buNone/>
              </a:pPr>
              <a:t>51</a:t>
            </a:fld>
            <a:endParaRPr lang="en-US" altLang="en-US" sz="1400">
              <a:latin typeface="Times New Roman" pitchFamily="18" charset="0"/>
            </a:endParaRPr>
          </a:p>
        </p:txBody>
      </p:sp>
      <p:sp>
        <p:nvSpPr>
          <p:cNvPr id="48132" name="Title 1"/>
          <p:cNvSpPr>
            <a:spLocks noGrp="1"/>
          </p:cNvSpPr>
          <p:nvPr>
            <p:ph type="title"/>
          </p:nvPr>
        </p:nvSpPr>
        <p:spPr>
          <a:xfrm>
            <a:off x="457200" y="381000"/>
            <a:ext cx="8229600" cy="1143000"/>
          </a:xfrm>
        </p:spPr>
        <p:txBody>
          <a:bodyPr/>
          <a:lstStyle/>
          <a:p>
            <a:r>
              <a:rPr lang="en-US" altLang="en-US" b="1" dirty="0">
                <a:solidFill>
                  <a:schemeClr val="bg1"/>
                </a:solidFill>
                <a:latin typeface="Arial" charset="0"/>
                <a:cs typeface="Arial" charset="0"/>
              </a:rPr>
              <a:t>Vehicle for Emotional Abuse</a:t>
            </a:r>
            <a:endParaRPr lang="en-US" alt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1219200"/>
            <a:ext cx="7924800" cy="56388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85800" y="533400"/>
            <a:ext cx="7772400" cy="1143000"/>
          </a:xfrm>
        </p:spPr>
        <p:txBody>
          <a:bodyPr rtlCol="0">
            <a:normAutofit fontScale="90000"/>
          </a:bodyPr>
          <a:lstStyle/>
          <a:p>
            <a:pPr eaLnBrk="1" fontAlgn="auto" hangingPunct="1">
              <a:spcAft>
                <a:spcPts val="0"/>
              </a:spcAft>
              <a:defRPr/>
            </a:pPr>
            <a:r>
              <a:rPr lang="en-US" altLang="en-US" b="1" dirty="0">
                <a:solidFill>
                  <a:schemeClr val="bg1"/>
                </a:solidFill>
                <a:latin typeface="Arial" panose="020B0604020202020204" pitchFamily="34" charset="0"/>
                <a:cs typeface="Arial" panose="020B0604020202020204" pitchFamily="34" charset="0"/>
              </a:rPr>
              <a:t>The Connections of </a:t>
            </a:r>
            <a:br>
              <a:rPr lang="en-US" altLang="en-US" b="1" dirty="0">
                <a:solidFill>
                  <a:schemeClr val="bg1"/>
                </a:solidFill>
                <a:latin typeface="Arial" panose="020B0604020202020204" pitchFamily="34" charset="0"/>
                <a:cs typeface="Arial" panose="020B0604020202020204" pitchFamily="34" charset="0"/>
              </a:rPr>
            </a:br>
            <a:r>
              <a:rPr lang="en-US" altLang="en-US" b="1" dirty="0">
                <a:solidFill>
                  <a:schemeClr val="bg1"/>
                </a:solidFill>
                <a:latin typeface="Arial" panose="020B0604020202020204" pitchFamily="34" charset="0"/>
                <a:cs typeface="Arial" panose="020B0604020202020204" pitchFamily="34" charset="0"/>
              </a:rPr>
              <a:t>Various Abuse</a:t>
            </a:r>
          </a:p>
        </p:txBody>
      </p:sp>
      <p:sp>
        <p:nvSpPr>
          <p:cNvPr id="5017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6C111568-2912-4CB3-A3BE-785EB9991F72}" type="slidenum">
              <a:rPr lang="en-US" altLang="en-US" sz="1400" smtClean="0">
                <a:latin typeface="Times New Roman" pitchFamily="18" charset="0"/>
              </a:rPr>
              <a:pPr eaLnBrk="1" hangingPunct="1">
                <a:spcBef>
                  <a:spcPct val="0"/>
                </a:spcBef>
                <a:buFontTx/>
                <a:buNone/>
              </a:pPr>
              <a:t>52</a:t>
            </a:fld>
            <a:endParaRPr lang="en-US" altLang="en-US" sz="1400">
              <a:latin typeface="Times New Roman" pitchFamily="18" charset="0"/>
            </a:endParaRPr>
          </a:p>
        </p:txBody>
      </p:sp>
      <p:sp>
        <p:nvSpPr>
          <p:cNvPr id="50180" name="Oval 3"/>
          <p:cNvSpPr>
            <a:spLocks noChangeArrowheads="1"/>
          </p:cNvSpPr>
          <p:nvPr/>
        </p:nvSpPr>
        <p:spPr bwMode="auto">
          <a:xfrm>
            <a:off x="1752600" y="2209800"/>
            <a:ext cx="2819400" cy="25146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endParaRPr>
          </a:p>
        </p:txBody>
      </p:sp>
      <p:sp>
        <p:nvSpPr>
          <p:cNvPr id="50181" name="Oval 4"/>
          <p:cNvSpPr>
            <a:spLocks noChangeArrowheads="1"/>
          </p:cNvSpPr>
          <p:nvPr/>
        </p:nvSpPr>
        <p:spPr bwMode="auto">
          <a:xfrm>
            <a:off x="3657600" y="2209800"/>
            <a:ext cx="2819400" cy="25146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endParaRPr>
          </a:p>
        </p:txBody>
      </p:sp>
      <p:sp>
        <p:nvSpPr>
          <p:cNvPr id="50182" name="Oval 5"/>
          <p:cNvSpPr>
            <a:spLocks noChangeArrowheads="1"/>
          </p:cNvSpPr>
          <p:nvPr/>
        </p:nvSpPr>
        <p:spPr bwMode="auto">
          <a:xfrm>
            <a:off x="2819400" y="3276600"/>
            <a:ext cx="2819400" cy="25146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endParaRPr>
          </a:p>
        </p:txBody>
      </p:sp>
      <p:sp>
        <p:nvSpPr>
          <p:cNvPr id="50183" name="Text Box 6"/>
          <p:cNvSpPr txBox="1">
            <a:spLocks noChangeArrowheads="1"/>
          </p:cNvSpPr>
          <p:nvPr/>
        </p:nvSpPr>
        <p:spPr bwMode="auto">
          <a:xfrm>
            <a:off x="2362200" y="2895600"/>
            <a:ext cx="1828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a:solidFill>
                  <a:schemeClr val="bg1"/>
                </a:solidFill>
                <a:latin typeface="Arial Black" pitchFamily="34" charset="0"/>
              </a:rPr>
              <a:t>Child Abuse &amp;      Neglect</a:t>
            </a:r>
          </a:p>
        </p:txBody>
      </p:sp>
      <p:sp>
        <p:nvSpPr>
          <p:cNvPr id="50184" name="Text Box 7"/>
          <p:cNvSpPr txBox="1">
            <a:spLocks noChangeArrowheads="1"/>
          </p:cNvSpPr>
          <p:nvPr/>
        </p:nvSpPr>
        <p:spPr bwMode="auto">
          <a:xfrm>
            <a:off x="4267200" y="3055938"/>
            <a:ext cx="18288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a:solidFill>
                  <a:schemeClr val="bg1"/>
                </a:solidFill>
                <a:latin typeface="Arial Black" pitchFamily="34" charset="0"/>
              </a:rPr>
              <a:t>Domestic Violence</a:t>
            </a:r>
          </a:p>
        </p:txBody>
      </p:sp>
      <p:sp>
        <p:nvSpPr>
          <p:cNvPr id="50185" name="Text Box 8"/>
          <p:cNvSpPr txBox="1">
            <a:spLocks noChangeArrowheads="1"/>
          </p:cNvSpPr>
          <p:nvPr/>
        </p:nvSpPr>
        <p:spPr bwMode="auto">
          <a:xfrm>
            <a:off x="3429000" y="41910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a:solidFill>
                  <a:schemeClr val="bg1"/>
                </a:solidFill>
                <a:latin typeface="Arial Black" pitchFamily="34" charset="0"/>
              </a:rPr>
              <a:t>Animal Abuse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04614" y="2355786"/>
            <a:ext cx="3739311"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669859" y="2723322"/>
            <a:ext cx="2632766" cy="2236738"/>
          </a:xfrm>
        </p:spPr>
        <p:txBody>
          <a:bodyPr vert="horz" lIns="91440" tIns="45720" rIns="91440" bIns="45720" rtlCol="0" anchor="b">
            <a:normAutofit/>
          </a:bodyPr>
          <a:lstStyle/>
          <a:p>
            <a:pPr algn="l" eaLnBrk="1" hangingPunct="1">
              <a:lnSpc>
                <a:spcPct val="90000"/>
              </a:lnSpc>
            </a:pPr>
            <a:r>
              <a:rPr lang="en-US" sz="2100">
                <a:solidFill>
                  <a:srgbClr val="FFFFFF"/>
                </a:solidFill>
              </a:rPr>
              <a:t>Calvin Markus Roberts of Robinson, TX.</a:t>
            </a:r>
            <a:br>
              <a:rPr lang="en-US" sz="2100">
                <a:solidFill>
                  <a:srgbClr val="FFFFFF"/>
                </a:solidFill>
              </a:rPr>
            </a:br>
            <a:r>
              <a:rPr lang="en-US" sz="2100">
                <a:solidFill>
                  <a:srgbClr val="FFFFFF"/>
                </a:solidFill>
              </a:rPr>
              <a:t>Accused of killing Chihuahua puppy before domestic disturbance</a:t>
            </a:r>
          </a:p>
        </p:txBody>
      </p:sp>
      <p:sp>
        <p:nvSpPr>
          <p:cNvPr id="19"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07336" y="1654168"/>
            <a:ext cx="616870"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8390" y="1311136"/>
            <a:ext cx="515815"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8390" y="1126737"/>
            <a:ext cx="2604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p:cNvPicPr>
            <a:picLocks noGrp="1" noChangeAspect="1"/>
          </p:cNvPicPr>
          <p:nvPr>
            <p:ph idx="1"/>
          </p:nvPr>
        </p:nvPicPr>
        <p:blipFill rotWithShape="1">
          <a:blip r:embed="rId2"/>
          <a:srcRect t="15962" r="3" b="15965"/>
          <a:stretch/>
        </p:blipFill>
        <p:spPr>
          <a:xfrm>
            <a:off x="944144" y="1120046"/>
            <a:ext cx="4226864" cy="3509504"/>
          </a:xfrm>
          <a:prstGeom prst="rect">
            <a:avLst/>
          </a:prstGeom>
        </p:spPr>
      </p:pic>
      <p:sp>
        <p:nvSpPr>
          <p:cNvPr id="4" name="Slide Number Placeholder 3"/>
          <p:cNvSpPr>
            <a:spLocks noGrp="1"/>
          </p:cNvSpPr>
          <p:nvPr>
            <p:ph type="sldNum" sz="quarter" idx="12"/>
          </p:nvPr>
        </p:nvSpPr>
        <p:spPr>
          <a:xfrm>
            <a:off x="8030718" y="6382512"/>
            <a:ext cx="514350" cy="320040"/>
          </a:xfrm>
          <a:prstGeom prst="ellipse">
            <a:avLst/>
          </a:prstGeom>
        </p:spPr>
        <p:txBody>
          <a:bodyPr vert="horz" lIns="91440" tIns="45720" rIns="91440" bIns="45720" rtlCol="0" anchor="ctr">
            <a:normAutofit/>
          </a:bodyPr>
          <a:lstStyle/>
          <a:p>
            <a:pPr fontAlgn="auto">
              <a:lnSpc>
                <a:spcPct val="90000"/>
              </a:lnSpc>
              <a:spcBef>
                <a:spcPts val="0"/>
              </a:spcBef>
              <a:spcAft>
                <a:spcPts val="600"/>
              </a:spcAft>
              <a:defRPr/>
            </a:pPr>
            <a:fld id="{570C6E09-358A-4A62-A6F4-AE4D7DF2F08C}" type="slidenum">
              <a:rPr lang="en-US" altLang="en-US" sz="900">
                <a:solidFill>
                  <a:prstClr val="black">
                    <a:tint val="75000"/>
                  </a:prstClr>
                </a:solidFill>
                <a:latin typeface="Calibri" panose="020F0502020204030204"/>
              </a:rPr>
              <a:pPr fontAlgn="auto">
                <a:lnSpc>
                  <a:spcPct val="90000"/>
                </a:lnSpc>
                <a:spcBef>
                  <a:spcPts val="0"/>
                </a:spcBef>
                <a:spcAft>
                  <a:spcPts val="600"/>
                </a:spcAft>
                <a:defRPr/>
              </a:pPr>
              <a:t>53</a:t>
            </a:fld>
            <a:endParaRPr lang="en-US" alt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399403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dirty="0">
                <a:solidFill>
                  <a:srgbClr val="FFFFFF"/>
                </a:solidFill>
              </a:rPr>
              <a:t>Animal Cruelty &amp; Domestic Violence</a:t>
            </a:r>
          </a:p>
        </p:txBody>
      </p:sp>
      <p:sp>
        <p:nvSpPr>
          <p:cNvPr id="3" name="Content Placeholder 2"/>
          <p:cNvSpPr>
            <a:spLocks noGrp="1"/>
          </p:cNvSpPr>
          <p:nvPr>
            <p:ph idx="1"/>
          </p:nvPr>
        </p:nvSpPr>
        <p:spPr>
          <a:xfrm>
            <a:off x="1025718" y="2490436"/>
            <a:ext cx="7281746" cy="3567173"/>
          </a:xfrm>
        </p:spPr>
        <p:txBody>
          <a:bodyPr anchor="ctr">
            <a:normAutofit/>
          </a:bodyPr>
          <a:lstStyle/>
          <a:p>
            <a:r>
              <a:rPr lang="en-US" sz="2100"/>
              <a:t>Roberts' 45-year-old girlfriend called police when she was assaulted by Roberts, who reportedly had killed her dog by throwing it against a wall.</a:t>
            </a:r>
          </a:p>
          <a:p>
            <a:r>
              <a:rPr lang="en-US" sz="2100"/>
              <a:t>Police said.  "That basically led to (her/girlfriend) decision to end their relationship.“</a:t>
            </a:r>
          </a:p>
          <a:p>
            <a:r>
              <a:rPr lang="en-US" sz="2100"/>
              <a:t>As he packed, Roberts threw the clothing basket at the woman, causing an abrasion and bruising to her leg, Martin said. Roberts then took the woman's cellphone away from her and refused to let her leave the home for about 30 minutes</a:t>
            </a:r>
          </a:p>
          <a:p>
            <a:endParaRPr lang="en-US" sz="2100"/>
          </a:p>
          <a:p>
            <a:endParaRPr lang="en-US" sz="2100"/>
          </a:p>
        </p:txBody>
      </p:sp>
      <p:sp>
        <p:nvSpPr>
          <p:cNvPr id="4" name="Slide Number Placeholder 3"/>
          <p:cNvSpPr>
            <a:spLocks noGrp="1"/>
          </p:cNvSpPr>
          <p:nvPr>
            <p:ph type="sldNum" sz="quarter" idx="12"/>
          </p:nvPr>
        </p:nvSpPr>
        <p:spPr>
          <a:xfrm>
            <a:off x="8030718" y="6382512"/>
            <a:ext cx="514350" cy="320040"/>
          </a:xfrm>
        </p:spPr>
        <p:txBody>
          <a:bodyPr>
            <a:normAutofit/>
          </a:bodyPr>
          <a:lstStyle/>
          <a:p>
            <a:pPr>
              <a:spcAft>
                <a:spcPts val="600"/>
              </a:spcAft>
              <a:defRPr/>
            </a:pPr>
            <a:fld id="{570C6E09-358A-4A62-A6F4-AE4D7DF2F08C}" type="slidenum">
              <a:rPr lang="en-US" altLang="en-US" sz="900"/>
              <a:pPr>
                <a:spcAft>
                  <a:spcPts val="600"/>
                </a:spcAft>
                <a:defRPr/>
              </a:pPr>
              <a:t>54</a:t>
            </a:fld>
            <a:endParaRPr lang="en-US" altLang="en-US" sz="900"/>
          </a:p>
        </p:txBody>
      </p:sp>
    </p:spTree>
    <p:extLst>
      <p:ext uri="{BB962C8B-B14F-4D97-AF65-F5344CB8AC3E}">
        <p14:creationId xmlns:p14="http://schemas.microsoft.com/office/powerpoint/2010/main" val="2902493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dirty="0">
                <a:solidFill>
                  <a:srgbClr val="FFFFFF"/>
                </a:solidFill>
              </a:rPr>
              <a:t>JUSTICE!!</a:t>
            </a:r>
          </a:p>
        </p:txBody>
      </p:sp>
      <p:sp>
        <p:nvSpPr>
          <p:cNvPr id="3" name="Content Placeholder 2"/>
          <p:cNvSpPr>
            <a:spLocks noGrp="1"/>
          </p:cNvSpPr>
          <p:nvPr>
            <p:ph idx="1"/>
          </p:nvPr>
        </p:nvSpPr>
        <p:spPr>
          <a:xfrm>
            <a:off x="1025718" y="2490436"/>
            <a:ext cx="7281746" cy="3567173"/>
          </a:xfrm>
        </p:spPr>
        <p:txBody>
          <a:bodyPr anchor="ctr">
            <a:normAutofit/>
          </a:bodyPr>
          <a:lstStyle/>
          <a:p>
            <a:r>
              <a:rPr lang="en-US" sz="2100"/>
              <a:t>Police arrested Roberts on a state jail felony charge of animal abuse, a third-degree felony charge of family violence assault and a Class “A” misdemeanor charge of unlawful restraint</a:t>
            </a:r>
          </a:p>
          <a:p>
            <a:r>
              <a:rPr lang="en-US" sz="2100"/>
              <a:t>Pleaded guilty to assault family violence with a prior conviction and cruelty to non-livestock animals, both third-degree felonies</a:t>
            </a:r>
          </a:p>
          <a:p>
            <a:r>
              <a:rPr lang="en-US" sz="2100"/>
              <a:t>Roberts has two prior misdemeanor convictions for assault family violence</a:t>
            </a:r>
          </a:p>
          <a:p>
            <a:endParaRPr lang="en-US" sz="2100"/>
          </a:p>
        </p:txBody>
      </p:sp>
      <p:sp>
        <p:nvSpPr>
          <p:cNvPr id="4" name="Slide Number Placeholder 3"/>
          <p:cNvSpPr>
            <a:spLocks noGrp="1"/>
          </p:cNvSpPr>
          <p:nvPr>
            <p:ph type="sldNum" sz="quarter" idx="12"/>
          </p:nvPr>
        </p:nvSpPr>
        <p:spPr>
          <a:xfrm>
            <a:off x="8030718" y="6382512"/>
            <a:ext cx="514350" cy="320040"/>
          </a:xfrm>
        </p:spPr>
        <p:txBody>
          <a:bodyPr>
            <a:normAutofit/>
          </a:bodyPr>
          <a:lstStyle/>
          <a:p>
            <a:pPr>
              <a:spcAft>
                <a:spcPts val="600"/>
              </a:spcAft>
              <a:defRPr/>
            </a:pPr>
            <a:fld id="{570C6E09-358A-4A62-A6F4-AE4D7DF2F08C}" type="slidenum">
              <a:rPr lang="en-US" altLang="en-US" sz="900"/>
              <a:pPr>
                <a:spcAft>
                  <a:spcPts val="600"/>
                </a:spcAft>
                <a:defRPr/>
              </a:pPr>
              <a:t>55</a:t>
            </a:fld>
            <a:endParaRPr lang="en-US" altLang="en-US" sz="900"/>
          </a:p>
        </p:txBody>
      </p:sp>
    </p:spTree>
    <p:extLst>
      <p:ext uri="{BB962C8B-B14F-4D97-AF65-F5344CB8AC3E}">
        <p14:creationId xmlns:p14="http://schemas.microsoft.com/office/powerpoint/2010/main" val="2145314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altLang="en-US"/>
          </a:p>
        </p:txBody>
      </p:sp>
      <p:pic>
        <p:nvPicPr>
          <p:cNvPr id="4915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175"/>
            <a:ext cx="9144000" cy="6858000"/>
          </a:xfrm>
        </p:spPr>
      </p:pic>
      <p:sp>
        <p:nvSpPr>
          <p:cNvPr id="4" name="Slide Number Placeholder 3"/>
          <p:cNvSpPr>
            <a:spLocks noGrp="1"/>
          </p:cNvSpPr>
          <p:nvPr>
            <p:ph type="sldNum" sz="quarter" idx="12"/>
          </p:nvPr>
        </p:nvSpPr>
        <p:spPr/>
        <p:txBody>
          <a:bodyPr/>
          <a:lstStyle/>
          <a:p>
            <a:pPr>
              <a:defRPr/>
            </a:pPr>
            <a:fld id="{DC5A2B3D-B932-4EB1-B189-8DC2F74633D7}" type="slidenum">
              <a:rPr lang="en-US" altLang="en-US" smtClean="0"/>
              <a:pPr>
                <a:defRPr/>
              </a:pPr>
              <a:t>56</a:t>
            </a:fld>
            <a:endParaRPr lang="en-US"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4612" r="1" b="20139"/>
          <a:stretch/>
        </p:blipFill>
        <p:spPr>
          <a:xfrm>
            <a:off x="20" y="10"/>
            <a:ext cx="9143980" cy="6857990"/>
          </a:xfrm>
          <a:prstGeom prst="rect">
            <a:avLst/>
          </a:prstGeom>
        </p:spPr>
      </p:pic>
      <p:sp>
        <p:nvSpPr>
          <p:cNvPr id="5" name="Slide Number Placeholder 4"/>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27D77EFB-83C9-46B2-9EAA-5E2EA73F4DBC}" type="slidenum">
              <a:rPr lang="en-US" altLang="en-US">
                <a:solidFill>
                  <a:srgbClr val="FFFFFF"/>
                </a:solidFill>
                <a:latin typeface="+mn-lt"/>
              </a:rPr>
              <a:pPr>
                <a:spcAft>
                  <a:spcPts val="600"/>
                </a:spcAft>
                <a:defRPr/>
              </a:pPr>
              <a:t>57</a:t>
            </a:fld>
            <a:endParaRPr lang="en-US" altLang="en-US">
              <a:solidFill>
                <a:srgbClr val="FFFFFF"/>
              </a:solidFill>
              <a:latin typeface="+mn-lt"/>
            </a:endParaRPr>
          </a:p>
        </p:txBody>
      </p:sp>
    </p:spTree>
    <p:extLst>
      <p:ext uri="{BB962C8B-B14F-4D97-AF65-F5344CB8AC3E}">
        <p14:creationId xmlns:p14="http://schemas.microsoft.com/office/powerpoint/2010/main" val="184852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5" name="Picture 74">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77"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5300" name="Picture 4"/>
          <p:cNvPicPr>
            <a:picLocks noChangeAspect="1"/>
          </p:cNvPicPr>
          <p:nvPr/>
        </p:nvPicPr>
        <p:blipFill rotWithShape="1">
          <a:blip r:embed="rId3">
            <a:alphaModFix/>
            <a:extLst>
              <a:ext uri="{28A0092B-C50C-407E-A947-70E740481C1C}">
                <a14:useLocalDpi xmlns:a14="http://schemas.microsoft.com/office/drawing/2010/main" val="0"/>
              </a:ext>
            </a:extLst>
          </a:blip>
          <a:srcRect l="6566" r="6534"/>
          <a:stretch/>
        </p:blipFill>
        <p:spPr bwMode="auto">
          <a:xfrm>
            <a:off x="-1" y="672598"/>
            <a:ext cx="5381626" cy="6192886"/>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itle 1"/>
          <p:cNvSpPr>
            <a:spLocks noGrp="1"/>
          </p:cNvSpPr>
          <p:nvPr>
            <p:ph type="title"/>
          </p:nvPr>
        </p:nvSpPr>
        <p:spPr>
          <a:xfrm>
            <a:off x="4636068" y="790576"/>
            <a:ext cx="4321001" cy="742949"/>
          </a:xfrm>
        </p:spPr>
        <p:txBody>
          <a:bodyPr vert="horz" lIns="91440" tIns="45720" rIns="91440" bIns="45720" rtlCol="0" anchor="t">
            <a:normAutofit/>
          </a:bodyPr>
          <a:lstStyle/>
          <a:p>
            <a:pPr algn="r" eaLnBrk="1" hangingPunct="1">
              <a:lnSpc>
                <a:spcPct val="90000"/>
              </a:lnSpc>
            </a:pPr>
            <a:r>
              <a:rPr lang="en-US" altLang="en-US" sz="4000" kern="1200">
                <a:solidFill>
                  <a:srgbClr val="000000"/>
                </a:solidFill>
                <a:latin typeface="+mj-lt"/>
                <a:ea typeface="+mj-ea"/>
                <a:cs typeface="+mj-cs"/>
              </a:rPr>
              <a:t>Questions?</a:t>
            </a:r>
          </a:p>
        </p:txBody>
      </p:sp>
      <p:sp>
        <p:nvSpPr>
          <p:cNvPr id="4" name="Slide Number Placeholder 3"/>
          <p:cNvSpPr>
            <a:spLocks noGrp="1"/>
          </p:cNvSpPr>
          <p:nvPr>
            <p:ph type="sldNum" sz="quarter" idx="12"/>
          </p:nvPr>
        </p:nvSpPr>
        <p:spPr>
          <a:xfrm>
            <a:off x="8529023" y="6553727"/>
            <a:ext cx="428046" cy="235550"/>
          </a:xfrm>
        </p:spPr>
        <p:txBody>
          <a:bodyPr vert="horz" lIns="91440" tIns="45720" rIns="91440" bIns="45720" rtlCol="0" anchor="ctr">
            <a:normAutofit/>
          </a:bodyPr>
          <a:lstStyle/>
          <a:p>
            <a:pPr>
              <a:spcAft>
                <a:spcPts val="600"/>
              </a:spcAft>
              <a:defRPr/>
            </a:pPr>
            <a:fld id="{BB6E291C-A898-4CF6-8164-C6952577729E}" type="slidenum">
              <a:rPr lang="en-US" altLang="en-US" sz="825">
                <a:solidFill>
                  <a:srgbClr val="898989"/>
                </a:solidFill>
                <a:latin typeface="+mn-lt"/>
              </a:rPr>
              <a:pPr>
                <a:spcAft>
                  <a:spcPts val="600"/>
                </a:spcAft>
                <a:defRPr/>
              </a:pPr>
              <a:t>58</a:t>
            </a:fld>
            <a:endParaRPr lang="en-US" altLang="en-US" sz="825">
              <a:solidFill>
                <a:srgbClr val="898989"/>
              </a:solidFill>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4800" b="1">
                <a:solidFill>
                  <a:schemeClr val="bg1"/>
                </a:solidFill>
                <a:latin typeface="Arial" charset="0"/>
                <a:cs typeface="Arial" charset="0"/>
              </a:rPr>
              <a:t>Notorious Killers</a:t>
            </a:r>
          </a:p>
        </p:txBody>
      </p:sp>
      <p:sp>
        <p:nvSpPr>
          <p:cNvPr id="6147" name="Rectangle 3"/>
          <p:cNvSpPr>
            <a:spLocks noGrp="1" noChangeArrowheads="1"/>
          </p:cNvSpPr>
          <p:nvPr>
            <p:ph sz="half" idx="1"/>
          </p:nvPr>
        </p:nvSpPr>
        <p:spPr/>
        <p:txBody>
          <a:bodyPr/>
          <a:lstStyle/>
          <a:p>
            <a:pPr eaLnBrk="1" hangingPunct="1">
              <a:lnSpc>
                <a:spcPct val="80000"/>
              </a:lnSpc>
            </a:pPr>
            <a:r>
              <a:rPr lang="en-US" altLang="en-US" b="1">
                <a:solidFill>
                  <a:schemeClr val="bg1"/>
                </a:solidFill>
                <a:latin typeface="Arial" charset="0"/>
                <a:cs typeface="Arial" charset="0"/>
              </a:rPr>
              <a:t> </a:t>
            </a:r>
            <a:r>
              <a:rPr lang="en-US" altLang="en-US" sz="3200" b="1">
                <a:solidFill>
                  <a:schemeClr val="bg1"/>
                </a:solidFill>
                <a:latin typeface="Arial" charset="0"/>
                <a:cs typeface="Arial" charset="0"/>
              </a:rPr>
              <a:t>Jeffrey Dahmer </a:t>
            </a:r>
          </a:p>
          <a:p>
            <a:pPr lvl="1" eaLnBrk="1" hangingPunct="1">
              <a:lnSpc>
                <a:spcPct val="80000"/>
              </a:lnSpc>
            </a:pPr>
            <a:r>
              <a:rPr lang="en-US" altLang="en-US" sz="3200" b="1">
                <a:solidFill>
                  <a:schemeClr val="bg1"/>
                </a:solidFill>
                <a:latin typeface="Arial" charset="0"/>
                <a:cs typeface="Arial" charset="0"/>
              </a:rPr>
              <a:t>Impaled dogs’ heads, frogs and cats on sticks. </a:t>
            </a:r>
          </a:p>
        </p:txBody>
      </p:sp>
      <p:sp>
        <p:nvSpPr>
          <p:cNvPr id="6148" name="Content Placeholder 1"/>
          <p:cNvSpPr>
            <a:spLocks noGrp="1"/>
          </p:cNvSpPr>
          <p:nvPr>
            <p:ph sz="half" idx="2"/>
          </p:nvPr>
        </p:nvSpPr>
        <p:spPr/>
        <p:txBody>
          <a:bodyPr/>
          <a:lstStyle/>
          <a:p>
            <a:pPr eaLnBrk="1" hangingPunct="1">
              <a:lnSpc>
                <a:spcPct val="80000"/>
              </a:lnSpc>
            </a:pPr>
            <a:r>
              <a:rPr lang="en-US" altLang="en-US" sz="3200" b="1">
                <a:solidFill>
                  <a:schemeClr val="bg1"/>
                </a:solidFill>
                <a:latin typeface="Arial" charset="0"/>
                <a:cs typeface="Arial" charset="0"/>
              </a:rPr>
              <a:t>Ted Bundy</a:t>
            </a:r>
          </a:p>
          <a:p>
            <a:pPr lvl="1" eaLnBrk="1" hangingPunct="1">
              <a:lnSpc>
                <a:spcPct val="80000"/>
              </a:lnSpc>
            </a:pPr>
            <a:r>
              <a:rPr lang="en-US" altLang="en-US" sz="3200" b="1">
                <a:solidFill>
                  <a:schemeClr val="bg1"/>
                </a:solidFill>
                <a:latin typeface="Arial" charset="0"/>
                <a:cs typeface="Arial" charset="0"/>
              </a:rPr>
              <a:t>Claimed responsibility for 30 murders </a:t>
            </a:r>
          </a:p>
          <a:p>
            <a:pPr lvl="1" eaLnBrk="1" hangingPunct="1">
              <a:lnSpc>
                <a:spcPct val="80000"/>
              </a:lnSpc>
            </a:pPr>
            <a:r>
              <a:rPr lang="en-US" altLang="en-US" sz="3200" b="1">
                <a:solidFill>
                  <a:schemeClr val="bg1"/>
                </a:solidFill>
                <a:latin typeface="Arial" charset="0"/>
                <a:cs typeface="Arial" charset="0"/>
              </a:rPr>
              <a:t>Tortured animals as a teenager</a:t>
            </a:r>
          </a:p>
          <a:p>
            <a:pPr eaLnBrk="1" hangingPunct="1"/>
            <a:endParaRPr lang="en-US" altLang="en-US"/>
          </a:p>
        </p:txBody>
      </p:sp>
      <p:sp>
        <p:nvSpPr>
          <p:cNvPr id="614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7F0F1D4-ADE8-4FEE-A011-E3E038B7B86D}" type="slidenum">
              <a:rPr lang="en-US" altLang="en-US" sz="1400" smtClean="0">
                <a:latin typeface="Times New Roman" pitchFamily="18" charset="0"/>
              </a:rPr>
              <a:pPr eaLnBrk="1" hangingPunct="1">
                <a:spcBef>
                  <a:spcPct val="0"/>
                </a:spcBef>
                <a:buFontTx/>
                <a:buNone/>
              </a:pPr>
              <a:t>6</a:t>
            </a:fld>
            <a:endParaRPr lang="en-US" altLang="en-US" sz="1400">
              <a:latin typeface="Times New Roman" pitchFamily="18" charset="0"/>
            </a:endParaRPr>
          </a:p>
        </p:txBody>
      </p:sp>
      <p:pic>
        <p:nvPicPr>
          <p:cNvPr id="6150" name="Picture 2"/>
          <p:cNvPicPr>
            <a:picLocks noChangeAspect="1"/>
          </p:cNvPicPr>
          <p:nvPr/>
        </p:nvPicPr>
        <p:blipFill>
          <a:blip r:embed="rId3">
            <a:extLst>
              <a:ext uri="{28A0092B-C50C-407E-A947-70E740481C1C}">
                <a14:useLocalDpi xmlns:a14="http://schemas.microsoft.com/office/drawing/2010/main" val="0"/>
              </a:ext>
            </a:extLst>
          </a:blip>
          <a:srcRect l="16087"/>
          <a:stretch>
            <a:fillRect/>
          </a:stretch>
        </p:blipFill>
        <p:spPr bwMode="auto">
          <a:xfrm>
            <a:off x="1077913" y="3962400"/>
            <a:ext cx="27320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664075"/>
            <a:ext cx="26670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175" name="Rectangle 7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B897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0" name="Rectangle 2"/>
          <p:cNvSpPr>
            <a:spLocks noGrp="1" noChangeArrowheads="1"/>
          </p:cNvSpPr>
          <p:nvPr>
            <p:ph type="title"/>
          </p:nvPr>
        </p:nvSpPr>
        <p:spPr>
          <a:xfrm>
            <a:off x="393192" y="4767072"/>
            <a:ext cx="4945641" cy="1625210"/>
          </a:xfrm>
        </p:spPr>
        <p:txBody>
          <a:bodyPr>
            <a:normAutofit/>
          </a:bodyPr>
          <a:lstStyle/>
          <a:p>
            <a:pPr algn="r" eaLnBrk="1" hangingPunct="1"/>
            <a:r>
              <a:rPr lang="en-US" altLang="en-US" b="1">
                <a:solidFill>
                  <a:srgbClr val="FFFFFF"/>
                </a:solidFill>
                <a:latin typeface="Arial" charset="0"/>
                <a:cs typeface="Arial" charset="0"/>
              </a:rPr>
              <a:t>Notorious Killers</a:t>
            </a:r>
          </a:p>
        </p:txBody>
      </p:sp>
      <p:pic>
        <p:nvPicPr>
          <p:cNvPr id="7173" name="Picture 1"/>
          <p:cNvPicPr>
            <a:picLocks noChangeAspect="1"/>
          </p:cNvPicPr>
          <p:nvPr/>
        </p:nvPicPr>
        <p:blipFill rotWithShape="1">
          <a:blip r:embed="rId3">
            <a:extLst>
              <a:ext uri="{28A0092B-C50C-407E-A947-70E740481C1C}">
                <a14:useLocalDpi xmlns:a14="http://schemas.microsoft.com/office/drawing/2010/main" val="0"/>
              </a:ext>
            </a:extLst>
          </a:blip>
          <a:srcRect r="27153"/>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7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1" name="Rectangle 3"/>
          <p:cNvSpPr>
            <a:spLocks noGrp="1" noChangeArrowheads="1"/>
          </p:cNvSpPr>
          <p:nvPr>
            <p:ph idx="1"/>
          </p:nvPr>
        </p:nvSpPr>
        <p:spPr>
          <a:xfrm>
            <a:off x="6021989" y="917725"/>
            <a:ext cx="2568554" cy="4852362"/>
          </a:xfrm>
        </p:spPr>
        <p:txBody>
          <a:bodyPr anchor="ctr">
            <a:normAutofit/>
          </a:bodyPr>
          <a:lstStyle/>
          <a:p>
            <a:pPr eaLnBrk="1" hangingPunct="1">
              <a:lnSpc>
                <a:spcPct val="90000"/>
              </a:lnSpc>
            </a:pPr>
            <a:r>
              <a:rPr lang="en-US" altLang="en-US" sz="1600" b="1">
                <a:solidFill>
                  <a:srgbClr val="FFFFFF"/>
                </a:solidFill>
                <a:latin typeface="Arial" charset="0"/>
                <a:cs typeface="Arial" charset="0"/>
              </a:rPr>
              <a:t>Luke Woodham - Pearl, Miss </a:t>
            </a:r>
          </a:p>
          <a:p>
            <a:pPr lvl="1" eaLnBrk="1" hangingPunct="1">
              <a:lnSpc>
                <a:spcPct val="90000"/>
              </a:lnSpc>
            </a:pPr>
            <a:r>
              <a:rPr lang="en-US" altLang="en-US" sz="1600" b="1">
                <a:solidFill>
                  <a:srgbClr val="FFFFFF"/>
                </a:solidFill>
                <a:latin typeface="Arial" charset="0"/>
                <a:cs typeface="Arial" charset="0"/>
              </a:rPr>
              <a:t>Mortally stabbed his mother</a:t>
            </a:r>
          </a:p>
          <a:p>
            <a:pPr lvl="1" eaLnBrk="1" hangingPunct="1">
              <a:lnSpc>
                <a:spcPct val="90000"/>
              </a:lnSpc>
            </a:pPr>
            <a:r>
              <a:rPr lang="en-US" altLang="en-US" sz="1600" b="1">
                <a:solidFill>
                  <a:srgbClr val="FFFFFF"/>
                </a:solidFill>
                <a:latin typeface="Arial" charset="0"/>
                <a:cs typeface="Arial" charset="0"/>
              </a:rPr>
              <a:t>Killed 2 classmates and shot 7 others</a:t>
            </a:r>
          </a:p>
          <a:p>
            <a:pPr lvl="1" eaLnBrk="1" hangingPunct="1">
              <a:lnSpc>
                <a:spcPct val="90000"/>
              </a:lnSpc>
            </a:pPr>
            <a:r>
              <a:rPr lang="en-US" altLang="en-US" sz="1600" b="1">
                <a:solidFill>
                  <a:srgbClr val="FFFFFF"/>
                </a:solidFill>
                <a:latin typeface="Arial" charset="0"/>
                <a:cs typeface="Arial" charset="0"/>
              </a:rPr>
              <a:t>Bludgeoned his dog Sparkle with baseball bats </a:t>
            </a:r>
          </a:p>
          <a:p>
            <a:pPr lvl="1" eaLnBrk="1" hangingPunct="1">
              <a:lnSpc>
                <a:spcPct val="90000"/>
              </a:lnSpc>
            </a:pPr>
            <a:r>
              <a:rPr lang="en-US" altLang="en-US" sz="1600" b="1" i="1">
                <a:solidFill>
                  <a:srgbClr val="FFFFFF"/>
                </a:solidFill>
                <a:latin typeface="Arial" charset="0"/>
                <a:cs typeface="Arial" charset="0"/>
              </a:rPr>
              <a:t>"I made my first kill today," he wrote in his journal.  "It was a loved one...I'll never forget the howl she made.  It sounded almost human."</a:t>
            </a:r>
          </a:p>
        </p:txBody>
      </p:sp>
      <p:sp>
        <p:nvSpPr>
          <p:cNvPr id="7172" name="Slide Number Placeholder 5"/>
          <p:cNvSpPr>
            <a:spLocks noGrp="1"/>
          </p:cNvSpPr>
          <p:nvPr>
            <p:ph type="sldNum" sz="quarter" idx="12"/>
          </p:nvPr>
        </p:nvSpPr>
        <p:spPr bwMode="auto">
          <a:xfrm>
            <a:off x="7860293" y="6535157"/>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600"/>
              </a:spcAft>
              <a:buFontTx/>
              <a:buNone/>
            </a:pPr>
            <a:fld id="{D1F5567D-59AA-470C-BECC-59B8751923C0}" type="slidenum">
              <a:rPr lang="en-US" altLang="en-US" sz="900">
                <a:solidFill>
                  <a:schemeClr val="tx1">
                    <a:lumMod val="50000"/>
                    <a:lumOff val="50000"/>
                  </a:schemeClr>
                </a:solidFill>
                <a:latin typeface="Times New Roman" pitchFamily="18" charset="0"/>
              </a:rPr>
              <a:pPr eaLnBrk="1" hangingPunct="1">
                <a:spcBef>
                  <a:spcPct val="0"/>
                </a:spcBef>
                <a:spcAft>
                  <a:spcPts val="600"/>
                </a:spcAft>
                <a:buFontTx/>
                <a:buNone/>
              </a:pPr>
              <a:t>7</a:t>
            </a:fld>
            <a:endParaRPr lang="en-US" altLang="en-US" sz="900">
              <a:solidFill>
                <a:schemeClr val="tx1">
                  <a:lumMod val="50000"/>
                  <a:lumOff val="50000"/>
                </a:schemeClr>
              </a:solidFill>
              <a:latin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sz="half" idx="1"/>
          </p:nvPr>
        </p:nvSpPr>
        <p:spPr/>
        <p:txBody>
          <a:bodyPr/>
          <a:lstStyle/>
          <a:p>
            <a:pPr marL="0" indent="0" algn="ctr">
              <a:buFont typeface="Arial" charset="0"/>
              <a:buNone/>
            </a:pPr>
            <a:r>
              <a:rPr lang="en-US" altLang="en-US" sz="3600" b="1" dirty="0">
                <a:solidFill>
                  <a:schemeClr val="bg1"/>
                </a:solidFill>
                <a:latin typeface="Arial" charset="0"/>
                <a:cs typeface="Arial" charset="0"/>
              </a:rPr>
              <a:t>Who has a picture of their pet in their phone along with the pictures of family members?</a:t>
            </a:r>
          </a:p>
        </p:txBody>
      </p:sp>
      <p:sp>
        <p:nvSpPr>
          <p:cNvPr id="4" name="Slide Number Placeholder 3"/>
          <p:cNvSpPr>
            <a:spLocks noGrp="1"/>
          </p:cNvSpPr>
          <p:nvPr>
            <p:ph type="sldNum" sz="quarter" idx="12"/>
          </p:nvPr>
        </p:nvSpPr>
        <p:spPr/>
        <p:txBody>
          <a:bodyPr/>
          <a:lstStyle/>
          <a:p>
            <a:pPr>
              <a:defRPr/>
            </a:pPr>
            <a:fld id="{84A8EDB1-921E-43E6-9C0C-196BD9FE2FD5}" type="slidenum">
              <a:rPr lang="en-US" altLang="en-US" smtClean="0"/>
              <a:pPr>
                <a:defRPr/>
              </a:pPr>
              <a:t>8</a:t>
            </a:fld>
            <a:endParaRPr lang="en-US" altLang="en-US"/>
          </a:p>
        </p:txBody>
      </p:sp>
      <p:pic>
        <p:nvPicPr>
          <p:cNvPr id="1026" name="Picture 2" descr="C:\Users\141MPCO\New folder\Desktop\House sign.p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10100" y="533400"/>
            <a:ext cx="44577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5792882" y="42624"/>
            <a:ext cx="2879019" cy="341995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28" y="60561"/>
            <a:ext cx="5300838" cy="3617594"/>
          </a:xfrm>
          <a:prstGeom prst="rect">
            <a:avLst/>
          </a:prstGeom>
        </p:spPr>
      </p:pic>
      <p:sp>
        <p:nvSpPr>
          <p:cNvPr id="3" name="Text Placeholder 2"/>
          <p:cNvSpPr>
            <a:spLocks noGrp="1"/>
          </p:cNvSpPr>
          <p:nvPr>
            <p:ph type="body" sz="half" idx="1"/>
          </p:nvPr>
        </p:nvSpPr>
        <p:spPr/>
        <p:txBody>
          <a:bodyPr/>
          <a:lstStyle/>
          <a:p>
            <a:endParaRPr lang="en-US" dirty="0"/>
          </a:p>
        </p:txBody>
      </p:sp>
      <p:pic>
        <p:nvPicPr>
          <p:cNvPr id="8" name="Online Image Placeholder 7"/>
          <p:cNvPicPr>
            <a:picLocks noGrp="1" noChangeAspect="1"/>
          </p:cNvPicPr>
          <p:nvPr>
            <p:ph type="clipArt" sz="half" idx="2"/>
          </p:nvPr>
        </p:nvPicPr>
        <p:blipFill>
          <a:blip r:embed="rId4" cstate="print">
            <a:extLst>
              <a:ext uri="{28A0092B-C50C-407E-A947-70E740481C1C}">
                <a14:useLocalDpi xmlns:a14="http://schemas.microsoft.com/office/drawing/2010/main" val="0"/>
              </a:ext>
            </a:extLst>
          </a:blip>
          <a:stretch>
            <a:fillRect/>
          </a:stretch>
        </p:blipFill>
        <p:spPr>
          <a:xfrm>
            <a:off x="143165" y="3810000"/>
            <a:ext cx="3810000" cy="3048000"/>
          </a:xfrm>
          <a:prstGeom prst="rect">
            <a:avLst/>
          </a:prstGeom>
        </p:spPr>
      </p:pic>
      <p:sp>
        <p:nvSpPr>
          <p:cNvPr id="5" name="Slide Number Placeholder 4"/>
          <p:cNvSpPr>
            <a:spLocks noGrp="1"/>
          </p:cNvSpPr>
          <p:nvPr>
            <p:ph type="sldNum" sz="quarter" idx="12"/>
          </p:nvPr>
        </p:nvSpPr>
        <p:spPr/>
        <p:txBody>
          <a:bodyPr/>
          <a:lstStyle/>
          <a:p>
            <a:pPr>
              <a:defRPr/>
            </a:pPr>
            <a:fld id="{A86BB9BD-E8E0-4F06-A80C-EE3AC06ABFE1}" type="slidenum">
              <a:rPr lang="en-US" altLang="en-US" smtClean="0"/>
              <a:pPr>
                <a:defRPr/>
              </a:pPr>
              <a:t>9</a:t>
            </a:fld>
            <a:endParaRPr lang="en-US" alt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3351" y="3678155"/>
            <a:ext cx="3628550" cy="3199510"/>
          </a:xfrm>
          <a:prstGeom prst="rect">
            <a:avLst/>
          </a:prstGeom>
        </p:spPr>
      </p:pic>
    </p:spTree>
    <p:extLst>
      <p:ext uri="{BB962C8B-B14F-4D97-AF65-F5344CB8AC3E}">
        <p14:creationId xmlns:p14="http://schemas.microsoft.com/office/powerpoint/2010/main" val="951004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1374</Words>
  <Application>Microsoft Office PowerPoint</Application>
  <PresentationFormat>On-screen Show (4:3)</PresentationFormat>
  <Paragraphs>240</Paragraphs>
  <Slides>58</Slides>
  <Notes>32</Notes>
  <HiddenSlides>3</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Arial Black</vt:lpstr>
      <vt:lpstr>Calibri</vt:lpstr>
      <vt:lpstr>Helvetica Neue Medium</vt:lpstr>
      <vt:lpstr>Times New Roman</vt:lpstr>
      <vt:lpstr>Office Theme</vt:lpstr>
      <vt:lpstr>The Nexus Between Animal Abuse and  Domestic Abuse </vt:lpstr>
      <vt:lpstr>Training Objectives</vt:lpstr>
      <vt:lpstr>PowerPoint Presentation</vt:lpstr>
      <vt:lpstr>The Relationship Between Animal Abuse &amp; Domestic Abuse </vt:lpstr>
      <vt:lpstr>The Relationship Between Animal Abuse &amp; Domestic Abuse </vt:lpstr>
      <vt:lpstr>Notorious Killers</vt:lpstr>
      <vt:lpstr>Notorious Killers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2012 AVMA Pet Ownership and Demographics Sourcebook</vt:lpstr>
      <vt:lpstr>PowerPoint Presentation</vt:lpstr>
      <vt:lpstr>Las Vegas and Dallas Airports</vt:lpstr>
      <vt:lpstr>PowerPoint Presentation</vt:lpstr>
      <vt:lpstr>American Humane Association</vt:lpstr>
      <vt:lpstr>Survey of 50 of the Largest Safe Houses in 49 States &amp; District of Columbia </vt:lpstr>
      <vt:lpstr>PowerPoint Presentation</vt:lpstr>
      <vt:lpstr>Defining Animal Abuse</vt:lpstr>
      <vt:lpstr>PowerPoint Presentation</vt:lpstr>
      <vt:lpstr>PowerPoint Presentation</vt:lpstr>
      <vt:lpstr>What is the definition of animal abuse?</vt:lpstr>
      <vt:lpstr>Commonly Accepted Definition</vt:lpstr>
      <vt:lpstr>What are some socially acceptable practices that can harm animals?</vt:lpstr>
      <vt:lpstr>Forms of Animal Abuse May Parallel Forms of Human Abuse</vt:lpstr>
      <vt:lpstr>PowerPoint Presentation</vt:lpstr>
      <vt:lpstr>Human &amp; Animal Victims  Share Common Denominators</vt:lpstr>
      <vt:lpstr>Human &amp; Animal Victims  Share Common Denominators</vt:lpstr>
      <vt:lpstr>Human &amp; Animal Victims  Share Common Denominators</vt:lpstr>
      <vt:lpstr>Why are people cruel to animals?</vt:lpstr>
      <vt:lpstr>To Control an Animal</vt:lpstr>
      <vt:lpstr>To Retaliate Against an Animal</vt:lpstr>
      <vt:lpstr>To Retaliate Against  Another Person</vt:lpstr>
      <vt:lpstr>Hillsboro Standoff </vt:lpstr>
      <vt:lpstr>To Satisfy a Prejudice  Against a Species or Breed</vt:lpstr>
      <vt:lpstr>PowerPoint Presentation</vt:lpstr>
      <vt:lpstr>PowerPoint Presentation</vt:lpstr>
      <vt:lpstr>To Enhance One’s Own Aggressiveness</vt:lpstr>
      <vt:lpstr>‘Cat’astrophie</vt:lpstr>
      <vt:lpstr>PowerPoint Presentation</vt:lpstr>
      <vt:lpstr>To Shock People  for Amusement</vt:lpstr>
      <vt:lpstr>To Express Aggression  Through an Animal</vt:lpstr>
      <vt:lpstr>Displacement of Hostility  Person to Animal</vt:lpstr>
      <vt:lpstr>Displacement of Hostility   Person to Animal</vt:lpstr>
      <vt:lpstr>Displacement of Hostility   Person to Animal</vt:lpstr>
      <vt:lpstr>Non-specific Sadism</vt:lpstr>
      <vt:lpstr>Rehearsal for  Interpersonal Violence </vt:lpstr>
      <vt:lpstr>Vehicle for Emotional Abuse</vt:lpstr>
      <vt:lpstr>The Connections of  Various Abuse</vt:lpstr>
      <vt:lpstr>Calvin Markus Roberts of Robinson, TX. Accused of killing Chihuahua puppy before domestic disturbance</vt:lpstr>
      <vt:lpstr>Animal Cruelty &amp; Domestic Violence</vt:lpstr>
      <vt:lpstr>JUSTICE!!</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Nexus Between Animal Abuse and  Domestic Abuse </dc:title>
  <dc:creator>William Rousseau</dc:creator>
  <cp:lastModifiedBy>William Rousseau</cp:lastModifiedBy>
  <cp:revision>3</cp:revision>
  <dcterms:created xsi:type="dcterms:W3CDTF">2020-08-21T21:03:57Z</dcterms:created>
  <dcterms:modified xsi:type="dcterms:W3CDTF">2020-08-21T21:35:50Z</dcterms:modified>
</cp:coreProperties>
</file>