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46" r:id="rId1"/>
  </p:sldMasterIdLst>
  <p:notesMasterIdLst>
    <p:notesMasterId r:id="rId65"/>
  </p:notesMasterIdLst>
  <p:sldIdLst>
    <p:sldId id="389" r:id="rId2"/>
    <p:sldId id="321" r:id="rId3"/>
    <p:sldId id="323" r:id="rId4"/>
    <p:sldId id="443" r:id="rId5"/>
    <p:sldId id="444" r:id="rId6"/>
    <p:sldId id="445" r:id="rId7"/>
    <p:sldId id="257" r:id="rId8"/>
    <p:sldId id="452" r:id="rId9"/>
    <p:sldId id="457" r:id="rId10"/>
    <p:sldId id="450" r:id="rId11"/>
    <p:sldId id="454" r:id="rId12"/>
    <p:sldId id="451" r:id="rId13"/>
    <p:sldId id="439" r:id="rId14"/>
    <p:sldId id="440" r:id="rId15"/>
    <p:sldId id="441" r:id="rId16"/>
    <p:sldId id="442" r:id="rId17"/>
    <p:sldId id="392" r:id="rId18"/>
    <p:sldId id="446" r:id="rId19"/>
    <p:sldId id="325" r:id="rId20"/>
    <p:sldId id="326" r:id="rId21"/>
    <p:sldId id="410" r:id="rId22"/>
    <p:sldId id="406" r:id="rId23"/>
    <p:sldId id="409" r:id="rId24"/>
    <p:sldId id="404" r:id="rId25"/>
    <p:sldId id="413" r:id="rId26"/>
    <p:sldId id="412" r:id="rId27"/>
    <p:sldId id="414" r:id="rId28"/>
    <p:sldId id="456" r:id="rId29"/>
    <p:sldId id="295" r:id="rId30"/>
    <p:sldId id="294" r:id="rId31"/>
    <p:sldId id="458" r:id="rId32"/>
    <p:sldId id="299" r:id="rId33"/>
    <p:sldId id="275" r:id="rId34"/>
    <p:sldId id="287" r:id="rId35"/>
    <p:sldId id="306" r:id="rId36"/>
    <p:sldId id="262" r:id="rId37"/>
    <p:sldId id="263" r:id="rId38"/>
    <p:sldId id="315" r:id="rId39"/>
    <p:sldId id="288" r:id="rId40"/>
    <p:sldId id="455" r:id="rId41"/>
    <p:sldId id="393" r:id="rId42"/>
    <p:sldId id="394" r:id="rId43"/>
    <p:sldId id="395" r:id="rId44"/>
    <p:sldId id="396" r:id="rId45"/>
    <p:sldId id="397" r:id="rId46"/>
    <p:sldId id="401" r:id="rId47"/>
    <p:sldId id="402" r:id="rId48"/>
    <p:sldId id="403" r:id="rId49"/>
    <p:sldId id="418" r:id="rId50"/>
    <p:sldId id="419" r:id="rId51"/>
    <p:sldId id="420" r:id="rId52"/>
    <p:sldId id="421" r:id="rId53"/>
    <p:sldId id="422" r:id="rId54"/>
    <p:sldId id="423" r:id="rId55"/>
    <p:sldId id="424" r:id="rId56"/>
    <p:sldId id="425" r:id="rId57"/>
    <p:sldId id="426" r:id="rId58"/>
    <p:sldId id="427" r:id="rId59"/>
    <p:sldId id="428" r:id="rId60"/>
    <p:sldId id="429" r:id="rId61"/>
    <p:sldId id="430" r:id="rId62"/>
    <p:sldId id="431" r:id="rId63"/>
    <p:sldId id="314" r:id="rId6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CC"/>
    <a:srgbClr val="33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EC9E1-5AC0-4E24-86D5-23A6B142352E}" v="55" dt="2022-04-13T16:12:58.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4725" autoAdjust="0"/>
  </p:normalViewPr>
  <p:slideViewPr>
    <p:cSldViewPr>
      <p:cViewPr varScale="1">
        <p:scale>
          <a:sx n="63" d="100"/>
          <a:sy n="63" d="100"/>
        </p:scale>
        <p:origin x="1596" y="78"/>
      </p:cViewPr>
      <p:guideLst>
        <p:guide orient="horz" pos="2160"/>
        <p:guide pos="2880"/>
      </p:guideLst>
    </p:cSldViewPr>
  </p:slideViewPr>
  <p:outlineViewPr>
    <p:cViewPr>
      <p:scale>
        <a:sx n="33" d="100"/>
        <a:sy n="33" d="100"/>
      </p:scale>
      <p:origin x="0" y="2367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Swanton" userId="6bea8d3566f4e3b4" providerId="LiveId" clId="{14FEC9E1-5AC0-4E24-86D5-23A6B142352E}"/>
    <pc:docChg chg="custSel modSld sldOrd">
      <pc:chgData name="Patrick Swanton" userId="6bea8d3566f4e3b4" providerId="LiveId" clId="{14FEC9E1-5AC0-4E24-86D5-23A6B142352E}" dt="2022-10-19T16:53:36.904" v="114"/>
      <pc:docMkLst>
        <pc:docMk/>
      </pc:docMkLst>
      <pc:sldChg chg="modSp mod">
        <pc:chgData name="Patrick Swanton" userId="6bea8d3566f4e3b4" providerId="LiveId" clId="{14FEC9E1-5AC0-4E24-86D5-23A6B142352E}" dt="2022-04-13T04:41:46.304" v="56" actId="33524"/>
        <pc:sldMkLst>
          <pc:docMk/>
          <pc:sldMk cId="111510507" sldId="315"/>
        </pc:sldMkLst>
        <pc:spChg chg="mod">
          <ac:chgData name="Patrick Swanton" userId="6bea8d3566f4e3b4" providerId="LiveId" clId="{14FEC9E1-5AC0-4E24-86D5-23A6B142352E}" dt="2022-04-13T04:41:33.431" v="55" actId="27636"/>
          <ac:spMkLst>
            <pc:docMk/>
            <pc:sldMk cId="111510507" sldId="315"/>
            <ac:spMk id="2" creationId="{00000000-0000-0000-0000-000000000000}"/>
          </ac:spMkLst>
        </pc:spChg>
        <pc:spChg chg="mod">
          <ac:chgData name="Patrick Swanton" userId="6bea8d3566f4e3b4" providerId="LiveId" clId="{14FEC9E1-5AC0-4E24-86D5-23A6B142352E}" dt="2022-04-13T04:41:46.304" v="56" actId="33524"/>
          <ac:spMkLst>
            <pc:docMk/>
            <pc:sldMk cId="111510507" sldId="315"/>
            <ac:spMk id="3" creationId="{00000000-0000-0000-0000-000000000000}"/>
          </ac:spMkLst>
        </pc:spChg>
      </pc:sldChg>
      <pc:sldChg chg="modSp mod ord">
        <pc:chgData name="Patrick Swanton" userId="6bea8d3566f4e3b4" providerId="LiveId" clId="{14FEC9E1-5AC0-4E24-86D5-23A6B142352E}" dt="2022-10-19T16:53:36.904" v="114"/>
        <pc:sldMkLst>
          <pc:docMk/>
          <pc:sldMk cId="3759659605" sldId="326"/>
        </pc:sldMkLst>
        <pc:spChg chg="mod">
          <ac:chgData name="Patrick Swanton" userId="6bea8d3566f4e3b4" providerId="LiveId" clId="{14FEC9E1-5AC0-4E24-86D5-23A6B142352E}" dt="2022-10-19T16:53:16.430" v="112" actId="20577"/>
          <ac:spMkLst>
            <pc:docMk/>
            <pc:sldMk cId="3759659605" sldId="326"/>
            <ac:spMk id="14338" creationId="{00000000-0000-0000-0000-000000000000}"/>
          </ac:spMkLst>
        </pc:spChg>
      </pc:sldChg>
      <pc:sldChg chg="ord">
        <pc:chgData name="Patrick Swanton" userId="6bea8d3566f4e3b4" providerId="LiveId" clId="{14FEC9E1-5AC0-4E24-86D5-23A6B142352E}" dt="2022-04-13T15:20:41.247" v="58"/>
        <pc:sldMkLst>
          <pc:docMk/>
          <pc:sldMk cId="1503107308" sldId="389"/>
        </pc:sldMkLst>
      </pc:sldChg>
      <pc:sldChg chg="mod modShow">
        <pc:chgData name="Patrick Swanton" userId="6bea8d3566f4e3b4" providerId="LiveId" clId="{14FEC9E1-5AC0-4E24-86D5-23A6B142352E}" dt="2022-04-13T04:33:35.865" v="0" actId="729"/>
        <pc:sldMkLst>
          <pc:docMk/>
          <pc:sldMk cId="2386215498" sldId="443"/>
        </pc:sldMkLst>
      </pc:sldChg>
      <pc:sldChg chg="mod modShow">
        <pc:chgData name="Patrick Swanton" userId="6bea8d3566f4e3b4" providerId="LiveId" clId="{14FEC9E1-5AC0-4E24-86D5-23A6B142352E}" dt="2022-04-13T04:33:39.761" v="1" actId="729"/>
        <pc:sldMkLst>
          <pc:docMk/>
          <pc:sldMk cId="1889878738" sldId="444"/>
        </pc:sldMkLst>
      </pc:sldChg>
      <pc:sldChg chg="mod modShow">
        <pc:chgData name="Patrick Swanton" userId="6bea8d3566f4e3b4" providerId="LiveId" clId="{14FEC9E1-5AC0-4E24-86D5-23A6B142352E}" dt="2022-04-13T04:38:52.854" v="53" actId="729"/>
        <pc:sldMkLst>
          <pc:docMk/>
          <pc:sldMk cId="1113665529" sldId="450"/>
        </pc:sldMkLst>
      </pc:sldChg>
      <pc:sldChg chg="modSp mod">
        <pc:chgData name="Patrick Swanton" userId="6bea8d3566f4e3b4" providerId="LiveId" clId="{14FEC9E1-5AC0-4E24-86D5-23A6B142352E}" dt="2022-04-13T04:38:32.996" v="52" actId="255"/>
        <pc:sldMkLst>
          <pc:docMk/>
          <pc:sldMk cId="1500206688" sldId="457"/>
        </pc:sldMkLst>
        <pc:graphicFrameChg chg="mod">
          <ac:chgData name="Patrick Swanton" userId="6bea8d3566f4e3b4" providerId="LiveId" clId="{14FEC9E1-5AC0-4E24-86D5-23A6B142352E}" dt="2022-04-13T04:38:32.996" v="52" actId="255"/>
          <ac:graphicFrameMkLst>
            <pc:docMk/>
            <pc:sldMk cId="1500206688" sldId="457"/>
            <ac:graphicFrameMk id="44038" creationId="{189EA091-E8B9-4E4A-8DA1-033E5E3B3528}"/>
          </ac:graphicFrameMkLst>
        </pc:graphicFrame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E5ACE0-909A-4917-B7CE-AF6E77A8DAA5}"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76935D55-A852-404B-B594-47949A5C7BC9}">
      <dgm:prSet/>
      <dgm:spPr/>
      <dgm:t>
        <a:bodyPr/>
        <a:lstStyle/>
        <a:p>
          <a:r>
            <a:rPr lang="en-US"/>
            <a:t>Identify</a:t>
          </a:r>
        </a:p>
      </dgm:t>
    </dgm:pt>
    <dgm:pt modelId="{6A926578-95AF-40CF-923E-DC54D4846786}" type="parTrans" cxnId="{FE0FD289-8C97-4A3D-ADF8-10B2CB14468A}">
      <dgm:prSet/>
      <dgm:spPr/>
      <dgm:t>
        <a:bodyPr/>
        <a:lstStyle/>
        <a:p>
          <a:endParaRPr lang="en-US"/>
        </a:p>
      </dgm:t>
    </dgm:pt>
    <dgm:pt modelId="{CAD3A1DC-AC86-4A70-B954-B680BAEF346C}" type="sibTrans" cxnId="{FE0FD289-8C97-4A3D-ADF8-10B2CB14468A}">
      <dgm:prSet/>
      <dgm:spPr/>
      <dgm:t>
        <a:bodyPr/>
        <a:lstStyle/>
        <a:p>
          <a:endParaRPr lang="en-US"/>
        </a:p>
      </dgm:t>
    </dgm:pt>
    <dgm:pt modelId="{DEE801B0-3D66-4A9E-8973-673CCD65348E}">
      <dgm:prSet/>
      <dgm:spPr/>
      <dgm:t>
        <a:bodyPr/>
        <a:lstStyle/>
        <a:p>
          <a:r>
            <a:rPr lang="en-US"/>
            <a:t>Identify the types of Protection Orders.</a:t>
          </a:r>
        </a:p>
      </dgm:t>
    </dgm:pt>
    <dgm:pt modelId="{050F4262-BC9E-443A-8F82-1434FC9D68AD}" type="parTrans" cxnId="{111DE965-AEE2-4260-AE81-51CB3B665470}">
      <dgm:prSet/>
      <dgm:spPr/>
      <dgm:t>
        <a:bodyPr/>
        <a:lstStyle/>
        <a:p>
          <a:endParaRPr lang="en-US"/>
        </a:p>
      </dgm:t>
    </dgm:pt>
    <dgm:pt modelId="{94A0366B-9CCD-4A0D-908F-01AFA422CAC9}" type="sibTrans" cxnId="{111DE965-AEE2-4260-AE81-51CB3B665470}">
      <dgm:prSet/>
      <dgm:spPr/>
      <dgm:t>
        <a:bodyPr/>
        <a:lstStyle/>
        <a:p>
          <a:endParaRPr lang="en-US"/>
        </a:p>
      </dgm:t>
    </dgm:pt>
    <dgm:pt modelId="{57B6B2F0-B15D-4F68-A6D6-F9DB7D83E7B4}">
      <dgm:prSet/>
      <dgm:spPr/>
      <dgm:t>
        <a:bodyPr/>
        <a:lstStyle/>
        <a:p>
          <a:r>
            <a:rPr lang="en-US" dirty="0"/>
            <a:t>Who</a:t>
          </a:r>
        </a:p>
      </dgm:t>
    </dgm:pt>
    <dgm:pt modelId="{0B35F0BA-4DED-4BD1-AD03-424808C9E829}" type="parTrans" cxnId="{FD4B90BA-3716-4B6D-A1FB-0033E17B9BB4}">
      <dgm:prSet/>
      <dgm:spPr/>
      <dgm:t>
        <a:bodyPr/>
        <a:lstStyle/>
        <a:p>
          <a:endParaRPr lang="en-US"/>
        </a:p>
      </dgm:t>
    </dgm:pt>
    <dgm:pt modelId="{AD377C79-6F3E-47E5-89C8-E219C2FDADAD}" type="sibTrans" cxnId="{FD4B90BA-3716-4B6D-A1FB-0033E17B9BB4}">
      <dgm:prSet/>
      <dgm:spPr/>
      <dgm:t>
        <a:bodyPr/>
        <a:lstStyle/>
        <a:p>
          <a:endParaRPr lang="en-US"/>
        </a:p>
      </dgm:t>
    </dgm:pt>
    <dgm:pt modelId="{5CDD0B8F-1E90-4696-8B4F-9F6DB8692278}">
      <dgm:prSet/>
      <dgm:spPr/>
      <dgm:t>
        <a:bodyPr/>
        <a:lstStyle/>
        <a:p>
          <a:r>
            <a:rPr lang="en-US" dirty="0"/>
            <a:t>Who can file a Protective Order.</a:t>
          </a:r>
        </a:p>
      </dgm:t>
    </dgm:pt>
    <dgm:pt modelId="{23FDA185-EDC1-4E58-91CB-ACC758D9A654}" type="parTrans" cxnId="{CCFEFABF-94FF-4E1D-A251-2544B1F22E8D}">
      <dgm:prSet/>
      <dgm:spPr/>
      <dgm:t>
        <a:bodyPr/>
        <a:lstStyle/>
        <a:p>
          <a:endParaRPr lang="en-US"/>
        </a:p>
      </dgm:t>
    </dgm:pt>
    <dgm:pt modelId="{E9695197-8EE9-41CD-BF7D-A53B9C8A9FA6}" type="sibTrans" cxnId="{CCFEFABF-94FF-4E1D-A251-2544B1F22E8D}">
      <dgm:prSet/>
      <dgm:spPr/>
      <dgm:t>
        <a:bodyPr/>
        <a:lstStyle/>
        <a:p>
          <a:endParaRPr lang="en-US"/>
        </a:p>
      </dgm:t>
    </dgm:pt>
    <dgm:pt modelId="{DE4456BA-6570-4FDA-BC2C-5B7880C27277}">
      <dgm:prSet/>
      <dgm:spPr/>
      <dgm:t>
        <a:bodyPr/>
        <a:lstStyle/>
        <a:p>
          <a:r>
            <a:rPr lang="en-US" dirty="0"/>
            <a:t>Can it help?</a:t>
          </a:r>
        </a:p>
      </dgm:t>
    </dgm:pt>
    <dgm:pt modelId="{A7904407-98E6-4948-8FE8-FF2FB1CBFE74}" type="parTrans" cxnId="{B9E03A27-E750-4A04-A839-056DE50A49B5}">
      <dgm:prSet/>
      <dgm:spPr/>
      <dgm:t>
        <a:bodyPr/>
        <a:lstStyle/>
        <a:p>
          <a:endParaRPr lang="en-US"/>
        </a:p>
      </dgm:t>
    </dgm:pt>
    <dgm:pt modelId="{D8277BAD-4323-462D-A32C-CE43F2DC7A73}" type="sibTrans" cxnId="{B9E03A27-E750-4A04-A839-056DE50A49B5}">
      <dgm:prSet/>
      <dgm:spPr/>
      <dgm:t>
        <a:bodyPr/>
        <a:lstStyle/>
        <a:p>
          <a:endParaRPr lang="en-US"/>
        </a:p>
      </dgm:t>
    </dgm:pt>
    <dgm:pt modelId="{797956D1-ADF0-4951-B609-7795FEE09CE8}">
      <dgm:prSet/>
      <dgm:spPr/>
      <dgm:t>
        <a:bodyPr/>
        <a:lstStyle/>
        <a:p>
          <a:r>
            <a:rPr lang="en-US" dirty="0"/>
            <a:t>Can Protective Orders reduce violence in domestic abuse situations? </a:t>
          </a:r>
        </a:p>
      </dgm:t>
    </dgm:pt>
    <dgm:pt modelId="{E0F4F6B6-0F38-4C77-81F9-2A79C8440503}" type="parTrans" cxnId="{4C441E5C-93EA-487A-99E7-833AE4019AF9}">
      <dgm:prSet/>
      <dgm:spPr/>
      <dgm:t>
        <a:bodyPr/>
        <a:lstStyle/>
        <a:p>
          <a:endParaRPr lang="en-US"/>
        </a:p>
      </dgm:t>
    </dgm:pt>
    <dgm:pt modelId="{3E6CE32E-3E1A-46B7-9FB2-9ED83CF60B18}" type="sibTrans" cxnId="{4C441E5C-93EA-487A-99E7-833AE4019AF9}">
      <dgm:prSet/>
      <dgm:spPr/>
      <dgm:t>
        <a:bodyPr/>
        <a:lstStyle/>
        <a:p>
          <a:endParaRPr lang="en-US"/>
        </a:p>
      </dgm:t>
    </dgm:pt>
    <dgm:pt modelId="{533BCBBF-CDA8-43DF-845A-42720547BDCA}" type="pres">
      <dgm:prSet presAssocID="{4FE5ACE0-909A-4917-B7CE-AF6E77A8DAA5}" presName="Name0" presStyleCnt="0">
        <dgm:presLayoutVars>
          <dgm:dir/>
          <dgm:animLvl val="lvl"/>
          <dgm:resizeHandles val="exact"/>
        </dgm:presLayoutVars>
      </dgm:prSet>
      <dgm:spPr/>
    </dgm:pt>
    <dgm:pt modelId="{8161EB27-C18D-4F90-83BA-9DF91D21CCD7}" type="pres">
      <dgm:prSet presAssocID="{76935D55-A852-404B-B594-47949A5C7BC9}" presName="composite" presStyleCnt="0"/>
      <dgm:spPr/>
    </dgm:pt>
    <dgm:pt modelId="{C7BDCD08-8965-40EB-9616-8C387AEA4FE6}" type="pres">
      <dgm:prSet presAssocID="{76935D55-A852-404B-B594-47949A5C7BC9}" presName="parTx" presStyleLbl="alignNode1" presStyleIdx="0" presStyleCnt="3">
        <dgm:presLayoutVars>
          <dgm:chMax val="0"/>
          <dgm:chPref val="0"/>
        </dgm:presLayoutVars>
      </dgm:prSet>
      <dgm:spPr/>
    </dgm:pt>
    <dgm:pt modelId="{1BE39C34-F885-42C8-95FD-CB9E1286572A}" type="pres">
      <dgm:prSet presAssocID="{76935D55-A852-404B-B594-47949A5C7BC9}" presName="desTx" presStyleLbl="alignAccFollowNode1" presStyleIdx="0" presStyleCnt="3">
        <dgm:presLayoutVars/>
      </dgm:prSet>
      <dgm:spPr/>
    </dgm:pt>
    <dgm:pt modelId="{8235405B-0236-428D-B8E7-EF4B61A77457}" type="pres">
      <dgm:prSet presAssocID="{CAD3A1DC-AC86-4A70-B954-B680BAEF346C}" presName="space" presStyleCnt="0"/>
      <dgm:spPr/>
    </dgm:pt>
    <dgm:pt modelId="{A4FCAD37-C75D-490A-B0AE-23312836C4CE}" type="pres">
      <dgm:prSet presAssocID="{57B6B2F0-B15D-4F68-A6D6-F9DB7D83E7B4}" presName="composite" presStyleCnt="0"/>
      <dgm:spPr/>
    </dgm:pt>
    <dgm:pt modelId="{C5034ED2-B4C4-43BC-A7ED-3CDE683069A3}" type="pres">
      <dgm:prSet presAssocID="{57B6B2F0-B15D-4F68-A6D6-F9DB7D83E7B4}" presName="parTx" presStyleLbl="alignNode1" presStyleIdx="1" presStyleCnt="3">
        <dgm:presLayoutVars>
          <dgm:chMax val="0"/>
          <dgm:chPref val="0"/>
        </dgm:presLayoutVars>
      </dgm:prSet>
      <dgm:spPr/>
    </dgm:pt>
    <dgm:pt modelId="{6EC09624-1DB4-49BC-B000-B51E25479B8B}" type="pres">
      <dgm:prSet presAssocID="{57B6B2F0-B15D-4F68-A6D6-F9DB7D83E7B4}" presName="desTx" presStyleLbl="alignAccFollowNode1" presStyleIdx="1" presStyleCnt="3">
        <dgm:presLayoutVars/>
      </dgm:prSet>
      <dgm:spPr/>
    </dgm:pt>
    <dgm:pt modelId="{DBF8A52A-0724-4CEA-A895-649DA41B7091}" type="pres">
      <dgm:prSet presAssocID="{AD377C79-6F3E-47E5-89C8-E219C2FDADAD}" presName="space" presStyleCnt="0"/>
      <dgm:spPr/>
    </dgm:pt>
    <dgm:pt modelId="{508C03CC-3123-4709-9FEB-8F3CC8F6C104}" type="pres">
      <dgm:prSet presAssocID="{DE4456BA-6570-4FDA-BC2C-5B7880C27277}" presName="composite" presStyleCnt="0"/>
      <dgm:spPr/>
    </dgm:pt>
    <dgm:pt modelId="{C4A84C47-1DAA-46AE-8F3B-69EDE2DDEF0C}" type="pres">
      <dgm:prSet presAssocID="{DE4456BA-6570-4FDA-BC2C-5B7880C27277}" presName="parTx" presStyleLbl="alignNode1" presStyleIdx="2" presStyleCnt="3">
        <dgm:presLayoutVars>
          <dgm:chMax val="0"/>
          <dgm:chPref val="0"/>
        </dgm:presLayoutVars>
      </dgm:prSet>
      <dgm:spPr/>
    </dgm:pt>
    <dgm:pt modelId="{B51BEC73-7B86-488D-84E9-B2C77F35973A}" type="pres">
      <dgm:prSet presAssocID="{DE4456BA-6570-4FDA-BC2C-5B7880C27277}" presName="desTx" presStyleLbl="alignAccFollowNode1" presStyleIdx="2" presStyleCnt="3">
        <dgm:presLayoutVars/>
      </dgm:prSet>
      <dgm:spPr/>
    </dgm:pt>
  </dgm:ptLst>
  <dgm:cxnLst>
    <dgm:cxn modelId="{CE20F803-BD84-4388-A9A8-1D0CB2341D19}" type="presOf" srcId="{DEE801B0-3D66-4A9E-8973-673CCD65348E}" destId="{1BE39C34-F885-42C8-95FD-CB9E1286572A}" srcOrd="0" destOrd="0" presId="urn:microsoft.com/office/officeart/2016/7/layout/ChevronBlockProcess"/>
    <dgm:cxn modelId="{30A82F1C-F91E-4CD4-99B8-19B5542F24A5}" type="presOf" srcId="{4FE5ACE0-909A-4917-B7CE-AF6E77A8DAA5}" destId="{533BCBBF-CDA8-43DF-845A-42720547BDCA}" srcOrd="0" destOrd="0" presId="urn:microsoft.com/office/officeart/2016/7/layout/ChevronBlockProcess"/>
    <dgm:cxn modelId="{B9E03A27-E750-4A04-A839-056DE50A49B5}" srcId="{4FE5ACE0-909A-4917-B7CE-AF6E77A8DAA5}" destId="{DE4456BA-6570-4FDA-BC2C-5B7880C27277}" srcOrd="2" destOrd="0" parTransId="{A7904407-98E6-4948-8FE8-FF2FB1CBFE74}" sibTransId="{D8277BAD-4323-462D-A32C-CE43F2DC7A73}"/>
    <dgm:cxn modelId="{4C441E5C-93EA-487A-99E7-833AE4019AF9}" srcId="{DE4456BA-6570-4FDA-BC2C-5B7880C27277}" destId="{797956D1-ADF0-4951-B609-7795FEE09CE8}" srcOrd="0" destOrd="0" parTransId="{E0F4F6B6-0F38-4C77-81F9-2A79C8440503}" sibTransId="{3E6CE32E-3E1A-46B7-9FB2-9ED83CF60B18}"/>
    <dgm:cxn modelId="{111DE965-AEE2-4260-AE81-51CB3B665470}" srcId="{76935D55-A852-404B-B594-47949A5C7BC9}" destId="{DEE801B0-3D66-4A9E-8973-673CCD65348E}" srcOrd="0" destOrd="0" parTransId="{050F4262-BC9E-443A-8F82-1434FC9D68AD}" sibTransId="{94A0366B-9CCD-4A0D-908F-01AFA422CAC9}"/>
    <dgm:cxn modelId="{FE0FD289-8C97-4A3D-ADF8-10B2CB14468A}" srcId="{4FE5ACE0-909A-4917-B7CE-AF6E77A8DAA5}" destId="{76935D55-A852-404B-B594-47949A5C7BC9}" srcOrd="0" destOrd="0" parTransId="{6A926578-95AF-40CF-923E-DC54D4846786}" sibTransId="{CAD3A1DC-AC86-4A70-B954-B680BAEF346C}"/>
    <dgm:cxn modelId="{D9CCE18E-B78F-40CA-9B60-5B85A56348A6}" type="presOf" srcId="{5CDD0B8F-1E90-4696-8B4F-9F6DB8692278}" destId="{6EC09624-1DB4-49BC-B000-B51E25479B8B}" srcOrd="0" destOrd="0" presId="urn:microsoft.com/office/officeart/2016/7/layout/ChevronBlockProcess"/>
    <dgm:cxn modelId="{FD4B90BA-3716-4B6D-A1FB-0033E17B9BB4}" srcId="{4FE5ACE0-909A-4917-B7CE-AF6E77A8DAA5}" destId="{57B6B2F0-B15D-4F68-A6D6-F9DB7D83E7B4}" srcOrd="1" destOrd="0" parTransId="{0B35F0BA-4DED-4BD1-AD03-424808C9E829}" sibTransId="{AD377C79-6F3E-47E5-89C8-E219C2FDADAD}"/>
    <dgm:cxn modelId="{07CF5CBF-E842-4416-B1DF-9CAF2D6AFF54}" type="presOf" srcId="{57B6B2F0-B15D-4F68-A6D6-F9DB7D83E7B4}" destId="{C5034ED2-B4C4-43BC-A7ED-3CDE683069A3}" srcOrd="0" destOrd="0" presId="urn:microsoft.com/office/officeart/2016/7/layout/ChevronBlockProcess"/>
    <dgm:cxn modelId="{CCFEFABF-94FF-4E1D-A251-2544B1F22E8D}" srcId="{57B6B2F0-B15D-4F68-A6D6-F9DB7D83E7B4}" destId="{5CDD0B8F-1E90-4696-8B4F-9F6DB8692278}" srcOrd="0" destOrd="0" parTransId="{23FDA185-EDC1-4E58-91CB-ACC758D9A654}" sibTransId="{E9695197-8EE9-41CD-BF7D-A53B9C8A9FA6}"/>
    <dgm:cxn modelId="{D296DAC6-5C51-46A1-B156-69DE0F6688CD}" type="presOf" srcId="{DE4456BA-6570-4FDA-BC2C-5B7880C27277}" destId="{C4A84C47-1DAA-46AE-8F3B-69EDE2DDEF0C}" srcOrd="0" destOrd="0" presId="urn:microsoft.com/office/officeart/2016/7/layout/ChevronBlockProcess"/>
    <dgm:cxn modelId="{FFA46DF2-E7D8-4999-BA3A-106E97FF18BA}" type="presOf" srcId="{797956D1-ADF0-4951-B609-7795FEE09CE8}" destId="{B51BEC73-7B86-488D-84E9-B2C77F35973A}" srcOrd="0" destOrd="0" presId="urn:microsoft.com/office/officeart/2016/7/layout/ChevronBlockProcess"/>
    <dgm:cxn modelId="{B68465FB-0451-402A-89B8-8093177CC629}" type="presOf" srcId="{76935D55-A852-404B-B594-47949A5C7BC9}" destId="{C7BDCD08-8965-40EB-9616-8C387AEA4FE6}" srcOrd="0" destOrd="0" presId="urn:microsoft.com/office/officeart/2016/7/layout/ChevronBlockProcess"/>
    <dgm:cxn modelId="{EA248BFD-AD60-4EE4-ADCC-2DFD8F356DB7}" type="presParOf" srcId="{533BCBBF-CDA8-43DF-845A-42720547BDCA}" destId="{8161EB27-C18D-4F90-83BA-9DF91D21CCD7}" srcOrd="0" destOrd="0" presId="urn:microsoft.com/office/officeart/2016/7/layout/ChevronBlockProcess"/>
    <dgm:cxn modelId="{BF86D8FC-2D4C-4237-84AC-805AE4661813}" type="presParOf" srcId="{8161EB27-C18D-4F90-83BA-9DF91D21CCD7}" destId="{C7BDCD08-8965-40EB-9616-8C387AEA4FE6}" srcOrd="0" destOrd="0" presId="urn:microsoft.com/office/officeart/2016/7/layout/ChevronBlockProcess"/>
    <dgm:cxn modelId="{55FECA9C-4273-4681-876E-46909478CF78}" type="presParOf" srcId="{8161EB27-C18D-4F90-83BA-9DF91D21CCD7}" destId="{1BE39C34-F885-42C8-95FD-CB9E1286572A}" srcOrd="1" destOrd="0" presId="urn:microsoft.com/office/officeart/2016/7/layout/ChevronBlockProcess"/>
    <dgm:cxn modelId="{A72490ED-A119-4B13-85B0-426B3C550137}" type="presParOf" srcId="{533BCBBF-CDA8-43DF-845A-42720547BDCA}" destId="{8235405B-0236-428D-B8E7-EF4B61A77457}" srcOrd="1" destOrd="0" presId="urn:microsoft.com/office/officeart/2016/7/layout/ChevronBlockProcess"/>
    <dgm:cxn modelId="{1A2FD949-C020-4A09-834E-94C86B066B99}" type="presParOf" srcId="{533BCBBF-CDA8-43DF-845A-42720547BDCA}" destId="{A4FCAD37-C75D-490A-B0AE-23312836C4CE}" srcOrd="2" destOrd="0" presId="urn:microsoft.com/office/officeart/2016/7/layout/ChevronBlockProcess"/>
    <dgm:cxn modelId="{08E24762-E7C4-4E8F-8F80-AFA5D799F615}" type="presParOf" srcId="{A4FCAD37-C75D-490A-B0AE-23312836C4CE}" destId="{C5034ED2-B4C4-43BC-A7ED-3CDE683069A3}" srcOrd="0" destOrd="0" presId="urn:microsoft.com/office/officeart/2016/7/layout/ChevronBlockProcess"/>
    <dgm:cxn modelId="{524CE7D2-70F0-4366-82E6-F0749364CD5B}" type="presParOf" srcId="{A4FCAD37-C75D-490A-B0AE-23312836C4CE}" destId="{6EC09624-1DB4-49BC-B000-B51E25479B8B}" srcOrd="1" destOrd="0" presId="urn:microsoft.com/office/officeart/2016/7/layout/ChevronBlockProcess"/>
    <dgm:cxn modelId="{F9F48B62-8322-4FA8-BA8C-2C1E0D64793D}" type="presParOf" srcId="{533BCBBF-CDA8-43DF-845A-42720547BDCA}" destId="{DBF8A52A-0724-4CEA-A895-649DA41B7091}" srcOrd="3" destOrd="0" presId="urn:microsoft.com/office/officeart/2016/7/layout/ChevronBlockProcess"/>
    <dgm:cxn modelId="{86754A06-20DF-47FD-ADFC-90906E8B443D}" type="presParOf" srcId="{533BCBBF-CDA8-43DF-845A-42720547BDCA}" destId="{508C03CC-3123-4709-9FEB-8F3CC8F6C104}" srcOrd="4" destOrd="0" presId="urn:microsoft.com/office/officeart/2016/7/layout/ChevronBlockProcess"/>
    <dgm:cxn modelId="{70C2EE05-0467-4389-9860-C5595DB27851}" type="presParOf" srcId="{508C03CC-3123-4709-9FEB-8F3CC8F6C104}" destId="{C4A84C47-1DAA-46AE-8F3B-69EDE2DDEF0C}" srcOrd="0" destOrd="0" presId="urn:microsoft.com/office/officeart/2016/7/layout/ChevronBlockProcess"/>
    <dgm:cxn modelId="{6AA0314B-CC7D-479C-9154-BD4FA1708247}" type="presParOf" srcId="{508C03CC-3123-4709-9FEB-8F3CC8F6C104}" destId="{B51BEC73-7B86-488D-84E9-B2C77F35973A}"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872EC5-C993-40E0-A80E-C99A36459E6C}"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8EBF6C26-F8D0-443D-8456-4F6F6C23BFF0}">
      <dgm:prSet/>
      <dgm:spPr/>
      <dgm:t>
        <a:bodyPr/>
        <a:lstStyle/>
        <a:p>
          <a:r>
            <a:rPr lang="en-US" b="1" dirty="0" err="1">
              <a:solidFill>
                <a:schemeClr val="bg1"/>
              </a:solidFill>
            </a:rPr>
            <a:t>Winningham</a:t>
          </a:r>
          <a:r>
            <a:rPr lang="en-US" b="1" dirty="0">
              <a:solidFill>
                <a:schemeClr val="bg1"/>
              </a:solidFill>
            </a:rPr>
            <a:t> set firecrackers under Ms. Matthews propane tank.</a:t>
          </a:r>
          <a:endParaRPr lang="en-US" dirty="0">
            <a:solidFill>
              <a:schemeClr val="bg1"/>
            </a:solidFill>
          </a:endParaRPr>
        </a:p>
      </dgm:t>
    </dgm:pt>
    <dgm:pt modelId="{82B7A9F2-1131-403F-A75A-1EB9CCA3D16F}" type="parTrans" cxnId="{4A052804-0E19-42F1-9AA5-8F48EED3E7DF}">
      <dgm:prSet/>
      <dgm:spPr/>
      <dgm:t>
        <a:bodyPr/>
        <a:lstStyle/>
        <a:p>
          <a:endParaRPr lang="en-US"/>
        </a:p>
      </dgm:t>
    </dgm:pt>
    <dgm:pt modelId="{85D38FCD-804F-47F5-A563-A2B4231620D4}" type="sibTrans" cxnId="{4A052804-0E19-42F1-9AA5-8F48EED3E7DF}">
      <dgm:prSet/>
      <dgm:spPr/>
      <dgm:t>
        <a:bodyPr/>
        <a:lstStyle/>
        <a:p>
          <a:endParaRPr lang="en-US"/>
        </a:p>
      </dgm:t>
    </dgm:pt>
    <dgm:pt modelId="{CB8ADACC-D3E6-467F-AD56-484D5531B1B3}">
      <dgm:prSet/>
      <dgm:spPr/>
      <dgm:t>
        <a:bodyPr/>
        <a:lstStyle/>
        <a:p>
          <a:r>
            <a:rPr lang="en-US" b="1" dirty="0" err="1">
              <a:solidFill>
                <a:schemeClr val="bg1"/>
              </a:solidFill>
            </a:rPr>
            <a:t>Winningham</a:t>
          </a:r>
          <a:r>
            <a:rPr lang="en-US" b="1" dirty="0">
              <a:solidFill>
                <a:schemeClr val="bg1"/>
              </a:solidFill>
            </a:rPr>
            <a:t> had severed the petitioner’s telephone line.</a:t>
          </a:r>
          <a:endParaRPr lang="en-US" dirty="0">
            <a:solidFill>
              <a:schemeClr val="bg1"/>
            </a:solidFill>
          </a:endParaRPr>
        </a:p>
      </dgm:t>
    </dgm:pt>
    <dgm:pt modelId="{4BC43445-28BC-462D-A322-F679C2B3A9C7}" type="parTrans" cxnId="{B731D1F8-B7C2-4628-88C9-F977FD614C8F}">
      <dgm:prSet/>
      <dgm:spPr/>
      <dgm:t>
        <a:bodyPr/>
        <a:lstStyle/>
        <a:p>
          <a:endParaRPr lang="en-US"/>
        </a:p>
      </dgm:t>
    </dgm:pt>
    <dgm:pt modelId="{78D2957A-C674-494A-A028-22DF8ECCD632}" type="sibTrans" cxnId="{B731D1F8-B7C2-4628-88C9-F977FD614C8F}">
      <dgm:prSet/>
      <dgm:spPr/>
      <dgm:t>
        <a:bodyPr/>
        <a:lstStyle/>
        <a:p>
          <a:endParaRPr lang="en-US"/>
        </a:p>
      </dgm:t>
    </dgm:pt>
    <dgm:pt modelId="{4420E0A1-B31F-427D-9785-7928D809FE22}">
      <dgm:prSet/>
      <dgm:spPr/>
      <dgm:t>
        <a:bodyPr/>
        <a:lstStyle/>
        <a:p>
          <a:r>
            <a:rPr lang="en-US" b="1" dirty="0">
              <a:solidFill>
                <a:schemeClr val="bg1"/>
              </a:solidFill>
            </a:rPr>
            <a:t>Two deputies arrived at Ms. Matthews house at approximately 11:50 p.m.</a:t>
          </a:r>
          <a:endParaRPr lang="en-US" dirty="0">
            <a:solidFill>
              <a:schemeClr val="bg1"/>
            </a:solidFill>
          </a:endParaRPr>
        </a:p>
      </dgm:t>
    </dgm:pt>
    <dgm:pt modelId="{65C40610-FF3F-40D9-B454-55235B9A9886}" type="parTrans" cxnId="{DA58A5FB-B259-4587-8759-C4050337410A}">
      <dgm:prSet/>
      <dgm:spPr/>
      <dgm:t>
        <a:bodyPr/>
        <a:lstStyle/>
        <a:p>
          <a:endParaRPr lang="en-US"/>
        </a:p>
      </dgm:t>
    </dgm:pt>
    <dgm:pt modelId="{25A56A4A-67DB-4240-AB39-02328FA29CB5}" type="sibTrans" cxnId="{DA58A5FB-B259-4587-8759-C4050337410A}">
      <dgm:prSet/>
      <dgm:spPr/>
      <dgm:t>
        <a:bodyPr/>
        <a:lstStyle/>
        <a:p>
          <a:endParaRPr lang="en-US"/>
        </a:p>
      </dgm:t>
    </dgm:pt>
    <dgm:pt modelId="{72C0F114-EDF1-4585-BB4B-4733F89202DA}">
      <dgm:prSet/>
      <dgm:spPr/>
      <dgm:t>
        <a:bodyPr/>
        <a:lstStyle/>
        <a:p>
          <a:r>
            <a:rPr lang="en-US" b="1" dirty="0">
              <a:solidFill>
                <a:schemeClr val="bg1"/>
              </a:solidFill>
            </a:rPr>
            <a:t>They spoke to </a:t>
          </a:r>
          <a:r>
            <a:rPr lang="en-US" b="1" dirty="0" err="1">
              <a:solidFill>
                <a:schemeClr val="bg1"/>
              </a:solidFill>
            </a:rPr>
            <a:t>Winningham</a:t>
          </a:r>
          <a:r>
            <a:rPr lang="en-US" b="1" dirty="0">
              <a:solidFill>
                <a:schemeClr val="bg1"/>
              </a:solidFill>
            </a:rPr>
            <a:t> but did not arrest him.</a:t>
          </a:r>
          <a:endParaRPr lang="en-US" dirty="0">
            <a:solidFill>
              <a:schemeClr val="bg1"/>
            </a:solidFill>
          </a:endParaRPr>
        </a:p>
      </dgm:t>
    </dgm:pt>
    <dgm:pt modelId="{84BA4434-D047-4384-BF6A-ACC9A54363E3}" type="parTrans" cxnId="{EB8923A1-F274-4302-84FF-76FBC8835221}">
      <dgm:prSet/>
      <dgm:spPr/>
      <dgm:t>
        <a:bodyPr/>
        <a:lstStyle/>
        <a:p>
          <a:endParaRPr lang="en-US"/>
        </a:p>
      </dgm:t>
    </dgm:pt>
    <dgm:pt modelId="{0DECF051-6E55-422E-BF17-F6C212667205}" type="sibTrans" cxnId="{EB8923A1-F274-4302-84FF-76FBC8835221}">
      <dgm:prSet/>
      <dgm:spPr/>
      <dgm:t>
        <a:bodyPr/>
        <a:lstStyle/>
        <a:p>
          <a:endParaRPr lang="en-US"/>
        </a:p>
      </dgm:t>
    </dgm:pt>
    <dgm:pt modelId="{A07D24AA-ECE8-4A7C-88B7-B536288908B3}" type="pres">
      <dgm:prSet presAssocID="{28872EC5-C993-40E0-A80E-C99A36459E6C}" presName="Name0" presStyleCnt="0">
        <dgm:presLayoutVars>
          <dgm:dir/>
          <dgm:animLvl val="lvl"/>
          <dgm:resizeHandles val="exact"/>
        </dgm:presLayoutVars>
      </dgm:prSet>
      <dgm:spPr/>
    </dgm:pt>
    <dgm:pt modelId="{C0221EDB-2951-46FE-B92D-DD116968B9B7}" type="pres">
      <dgm:prSet presAssocID="{8EBF6C26-F8D0-443D-8456-4F6F6C23BFF0}" presName="linNode" presStyleCnt="0"/>
      <dgm:spPr/>
    </dgm:pt>
    <dgm:pt modelId="{465521AE-FEFE-4FF7-96BC-90A5D88AD527}" type="pres">
      <dgm:prSet presAssocID="{8EBF6C26-F8D0-443D-8456-4F6F6C23BFF0}" presName="parentText" presStyleLbl="node1" presStyleIdx="0" presStyleCnt="4">
        <dgm:presLayoutVars>
          <dgm:chMax val="1"/>
          <dgm:bulletEnabled val="1"/>
        </dgm:presLayoutVars>
      </dgm:prSet>
      <dgm:spPr/>
    </dgm:pt>
    <dgm:pt modelId="{C36A28D6-A22F-4F89-A366-4D352EB2BA98}" type="pres">
      <dgm:prSet presAssocID="{85D38FCD-804F-47F5-A563-A2B4231620D4}" presName="sp" presStyleCnt="0"/>
      <dgm:spPr/>
    </dgm:pt>
    <dgm:pt modelId="{DB1CA176-B4CC-4C8E-96BE-4046939D3831}" type="pres">
      <dgm:prSet presAssocID="{CB8ADACC-D3E6-467F-AD56-484D5531B1B3}" presName="linNode" presStyleCnt="0"/>
      <dgm:spPr/>
    </dgm:pt>
    <dgm:pt modelId="{CCB5740C-F6B0-4E77-B69A-CDD29076446B}" type="pres">
      <dgm:prSet presAssocID="{CB8ADACC-D3E6-467F-AD56-484D5531B1B3}" presName="parentText" presStyleLbl="node1" presStyleIdx="1" presStyleCnt="4">
        <dgm:presLayoutVars>
          <dgm:chMax val="1"/>
          <dgm:bulletEnabled val="1"/>
        </dgm:presLayoutVars>
      </dgm:prSet>
      <dgm:spPr/>
    </dgm:pt>
    <dgm:pt modelId="{2036D581-8952-43C8-882E-35B3DD62D407}" type="pres">
      <dgm:prSet presAssocID="{78D2957A-C674-494A-A028-22DF8ECCD632}" presName="sp" presStyleCnt="0"/>
      <dgm:spPr/>
    </dgm:pt>
    <dgm:pt modelId="{2B6588F4-7FEF-4352-81BC-55B2693CB3A5}" type="pres">
      <dgm:prSet presAssocID="{4420E0A1-B31F-427D-9785-7928D809FE22}" presName="linNode" presStyleCnt="0"/>
      <dgm:spPr/>
    </dgm:pt>
    <dgm:pt modelId="{264615AA-5BA5-40D4-8349-7B4A9C3ACF39}" type="pres">
      <dgm:prSet presAssocID="{4420E0A1-B31F-427D-9785-7928D809FE22}" presName="parentText" presStyleLbl="node1" presStyleIdx="2" presStyleCnt="4">
        <dgm:presLayoutVars>
          <dgm:chMax val="1"/>
          <dgm:bulletEnabled val="1"/>
        </dgm:presLayoutVars>
      </dgm:prSet>
      <dgm:spPr/>
    </dgm:pt>
    <dgm:pt modelId="{05369802-5559-4653-8EFE-0DACEE07A801}" type="pres">
      <dgm:prSet presAssocID="{25A56A4A-67DB-4240-AB39-02328FA29CB5}" presName="sp" presStyleCnt="0"/>
      <dgm:spPr/>
    </dgm:pt>
    <dgm:pt modelId="{F5515E32-7DBD-4E5F-AB73-380F63862F0B}" type="pres">
      <dgm:prSet presAssocID="{72C0F114-EDF1-4585-BB4B-4733F89202DA}" presName="linNode" presStyleCnt="0"/>
      <dgm:spPr/>
    </dgm:pt>
    <dgm:pt modelId="{E774A181-A51F-43FB-9D7A-7EDBA3A79760}" type="pres">
      <dgm:prSet presAssocID="{72C0F114-EDF1-4585-BB4B-4733F89202DA}" presName="parentText" presStyleLbl="node1" presStyleIdx="3" presStyleCnt="4">
        <dgm:presLayoutVars>
          <dgm:chMax val="1"/>
          <dgm:bulletEnabled val="1"/>
        </dgm:presLayoutVars>
      </dgm:prSet>
      <dgm:spPr/>
    </dgm:pt>
  </dgm:ptLst>
  <dgm:cxnLst>
    <dgm:cxn modelId="{4A052804-0E19-42F1-9AA5-8F48EED3E7DF}" srcId="{28872EC5-C993-40E0-A80E-C99A36459E6C}" destId="{8EBF6C26-F8D0-443D-8456-4F6F6C23BFF0}" srcOrd="0" destOrd="0" parTransId="{82B7A9F2-1131-403F-A75A-1EB9CCA3D16F}" sibTransId="{85D38FCD-804F-47F5-A563-A2B4231620D4}"/>
    <dgm:cxn modelId="{7688F828-E93D-42F7-A4ED-8F53E5FFCD09}" type="presOf" srcId="{4420E0A1-B31F-427D-9785-7928D809FE22}" destId="{264615AA-5BA5-40D4-8349-7B4A9C3ACF39}" srcOrd="0" destOrd="0" presId="urn:microsoft.com/office/officeart/2005/8/layout/vList5"/>
    <dgm:cxn modelId="{D67FE44F-DBD3-4E0E-B8AB-880BA1450F72}" type="presOf" srcId="{72C0F114-EDF1-4585-BB4B-4733F89202DA}" destId="{E774A181-A51F-43FB-9D7A-7EDBA3A79760}" srcOrd="0" destOrd="0" presId="urn:microsoft.com/office/officeart/2005/8/layout/vList5"/>
    <dgm:cxn modelId="{EB8923A1-F274-4302-84FF-76FBC8835221}" srcId="{28872EC5-C993-40E0-A80E-C99A36459E6C}" destId="{72C0F114-EDF1-4585-BB4B-4733F89202DA}" srcOrd="3" destOrd="0" parTransId="{84BA4434-D047-4384-BF6A-ACC9A54363E3}" sibTransId="{0DECF051-6E55-422E-BF17-F6C212667205}"/>
    <dgm:cxn modelId="{08AD2CC6-C378-4AA8-BB36-95BB06AB8108}" type="presOf" srcId="{28872EC5-C993-40E0-A80E-C99A36459E6C}" destId="{A07D24AA-ECE8-4A7C-88B7-B536288908B3}" srcOrd="0" destOrd="0" presId="urn:microsoft.com/office/officeart/2005/8/layout/vList5"/>
    <dgm:cxn modelId="{875A7AD7-514F-4217-AF44-228803231BBA}" type="presOf" srcId="{8EBF6C26-F8D0-443D-8456-4F6F6C23BFF0}" destId="{465521AE-FEFE-4FF7-96BC-90A5D88AD527}" srcOrd="0" destOrd="0" presId="urn:microsoft.com/office/officeart/2005/8/layout/vList5"/>
    <dgm:cxn modelId="{501DE7DF-8DC2-4412-8166-C0532093A36A}" type="presOf" srcId="{CB8ADACC-D3E6-467F-AD56-484D5531B1B3}" destId="{CCB5740C-F6B0-4E77-B69A-CDD29076446B}" srcOrd="0" destOrd="0" presId="urn:microsoft.com/office/officeart/2005/8/layout/vList5"/>
    <dgm:cxn modelId="{B731D1F8-B7C2-4628-88C9-F977FD614C8F}" srcId="{28872EC5-C993-40E0-A80E-C99A36459E6C}" destId="{CB8ADACC-D3E6-467F-AD56-484D5531B1B3}" srcOrd="1" destOrd="0" parTransId="{4BC43445-28BC-462D-A322-F679C2B3A9C7}" sibTransId="{78D2957A-C674-494A-A028-22DF8ECCD632}"/>
    <dgm:cxn modelId="{DA58A5FB-B259-4587-8759-C4050337410A}" srcId="{28872EC5-C993-40E0-A80E-C99A36459E6C}" destId="{4420E0A1-B31F-427D-9785-7928D809FE22}" srcOrd="2" destOrd="0" parTransId="{65C40610-FF3F-40D9-B454-55235B9A9886}" sibTransId="{25A56A4A-67DB-4240-AB39-02328FA29CB5}"/>
    <dgm:cxn modelId="{FEB3C98C-B3B6-4A79-9F39-0EDA75C42720}" type="presParOf" srcId="{A07D24AA-ECE8-4A7C-88B7-B536288908B3}" destId="{C0221EDB-2951-46FE-B92D-DD116968B9B7}" srcOrd="0" destOrd="0" presId="urn:microsoft.com/office/officeart/2005/8/layout/vList5"/>
    <dgm:cxn modelId="{FE81E491-B517-4E99-9008-9BE1BDF824B7}" type="presParOf" srcId="{C0221EDB-2951-46FE-B92D-DD116968B9B7}" destId="{465521AE-FEFE-4FF7-96BC-90A5D88AD527}" srcOrd="0" destOrd="0" presId="urn:microsoft.com/office/officeart/2005/8/layout/vList5"/>
    <dgm:cxn modelId="{A9D5F52F-949C-48D2-83E2-B18599C0DD30}" type="presParOf" srcId="{A07D24AA-ECE8-4A7C-88B7-B536288908B3}" destId="{C36A28D6-A22F-4F89-A366-4D352EB2BA98}" srcOrd="1" destOrd="0" presId="urn:microsoft.com/office/officeart/2005/8/layout/vList5"/>
    <dgm:cxn modelId="{CCD8D932-7A5A-4525-B440-1ED558D4279C}" type="presParOf" srcId="{A07D24AA-ECE8-4A7C-88B7-B536288908B3}" destId="{DB1CA176-B4CC-4C8E-96BE-4046939D3831}" srcOrd="2" destOrd="0" presId="urn:microsoft.com/office/officeart/2005/8/layout/vList5"/>
    <dgm:cxn modelId="{C67C482E-86DD-45DD-9D9E-16E5C22495F4}" type="presParOf" srcId="{DB1CA176-B4CC-4C8E-96BE-4046939D3831}" destId="{CCB5740C-F6B0-4E77-B69A-CDD29076446B}" srcOrd="0" destOrd="0" presId="urn:microsoft.com/office/officeart/2005/8/layout/vList5"/>
    <dgm:cxn modelId="{19E56858-3B93-4BEB-983A-C856E6EFF496}" type="presParOf" srcId="{A07D24AA-ECE8-4A7C-88B7-B536288908B3}" destId="{2036D581-8952-43C8-882E-35B3DD62D407}" srcOrd="3" destOrd="0" presId="urn:microsoft.com/office/officeart/2005/8/layout/vList5"/>
    <dgm:cxn modelId="{A44108C7-45D8-4431-8CA9-9CF2DDCACD7E}" type="presParOf" srcId="{A07D24AA-ECE8-4A7C-88B7-B536288908B3}" destId="{2B6588F4-7FEF-4352-81BC-55B2693CB3A5}" srcOrd="4" destOrd="0" presId="urn:microsoft.com/office/officeart/2005/8/layout/vList5"/>
    <dgm:cxn modelId="{D30224CE-612D-40B8-85F8-E6C02D60A8B1}" type="presParOf" srcId="{2B6588F4-7FEF-4352-81BC-55B2693CB3A5}" destId="{264615AA-5BA5-40D4-8349-7B4A9C3ACF39}" srcOrd="0" destOrd="0" presId="urn:microsoft.com/office/officeart/2005/8/layout/vList5"/>
    <dgm:cxn modelId="{EF5B0228-E874-48AA-BE7D-4ADC157E6C97}" type="presParOf" srcId="{A07D24AA-ECE8-4A7C-88B7-B536288908B3}" destId="{05369802-5559-4653-8EFE-0DACEE07A801}" srcOrd="5" destOrd="0" presId="urn:microsoft.com/office/officeart/2005/8/layout/vList5"/>
    <dgm:cxn modelId="{AC193E17-8690-48B9-BFFF-6C658D24AA2C}" type="presParOf" srcId="{A07D24AA-ECE8-4A7C-88B7-B536288908B3}" destId="{F5515E32-7DBD-4E5F-AB73-380F63862F0B}" srcOrd="6" destOrd="0" presId="urn:microsoft.com/office/officeart/2005/8/layout/vList5"/>
    <dgm:cxn modelId="{DA2FC6FE-9D61-4B5D-A5AA-61C8810354B7}" type="presParOf" srcId="{F5515E32-7DBD-4E5F-AB73-380F63862F0B}" destId="{E774A181-A51F-43FB-9D7A-7EDBA3A79760}"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47C798-BBD0-4F3B-A8AD-0F6EDE9E2B2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C7C0AD7-C44F-4024-A2BF-5E6D8333608B}">
      <dgm:prSet/>
      <dgm:spPr/>
      <dgm:t>
        <a:bodyPr/>
        <a:lstStyle/>
        <a:p>
          <a:r>
            <a:rPr lang="en-US" b="1" dirty="0">
              <a:solidFill>
                <a:schemeClr val="bg1"/>
              </a:solidFill>
            </a:rPr>
            <a:t>One of the deputies’ cousin stayed at the residence while she was escorted out of the county.</a:t>
          </a:r>
          <a:endParaRPr lang="en-US" dirty="0">
            <a:solidFill>
              <a:schemeClr val="bg1"/>
            </a:solidFill>
          </a:endParaRPr>
        </a:p>
      </dgm:t>
    </dgm:pt>
    <dgm:pt modelId="{CB16EA95-1BF3-45A8-978C-4861DA8FAEE2}" type="parTrans" cxnId="{239DDCAC-714E-488F-8F9D-35CFFD754A76}">
      <dgm:prSet/>
      <dgm:spPr/>
      <dgm:t>
        <a:bodyPr/>
        <a:lstStyle/>
        <a:p>
          <a:endParaRPr lang="en-US"/>
        </a:p>
      </dgm:t>
    </dgm:pt>
    <dgm:pt modelId="{66A3B35A-1107-42F8-8C19-A7F7FC44361A}" type="sibTrans" cxnId="{239DDCAC-714E-488F-8F9D-35CFFD754A76}">
      <dgm:prSet/>
      <dgm:spPr/>
      <dgm:t>
        <a:bodyPr/>
        <a:lstStyle/>
        <a:p>
          <a:endParaRPr lang="en-US"/>
        </a:p>
      </dgm:t>
    </dgm:pt>
    <dgm:pt modelId="{1037A42B-A993-42A1-93A7-9E451B25D659}">
      <dgm:prSet/>
      <dgm:spPr/>
      <dgm:t>
        <a:bodyPr/>
        <a:lstStyle/>
        <a:p>
          <a:r>
            <a:rPr lang="en-US" b="1" dirty="0">
              <a:solidFill>
                <a:schemeClr val="bg1"/>
              </a:solidFill>
            </a:rPr>
            <a:t>The cousin testified that he had observed </a:t>
          </a:r>
          <a:r>
            <a:rPr lang="en-US" b="1" dirty="0" err="1">
              <a:solidFill>
                <a:schemeClr val="bg1"/>
              </a:solidFill>
            </a:rPr>
            <a:t>Winningham</a:t>
          </a:r>
          <a:r>
            <a:rPr lang="en-US" b="1" dirty="0">
              <a:solidFill>
                <a:schemeClr val="bg1"/>
              </a:solidFill>
            </a:rPr>
            <a:t> return to petitioner’s house with a large container and leave a few minutes later without the container.</a:t>
          </a:r>
          <a:endParaRPr lang="en-US" dirty="0">
            <a:solidFill>
              <a:schemeClr val="bg1"/>
            </a:solidFill>
          </a:endParaRPr>
        </a:p>
      </dgm:t>
    </dgm:pt>
    <dgm:pt modelId="{1AB5BA6F-AAE5-4DD0-A19F-C85CBE8F2796}" type="parTrans" cxnId="{651AD83A-AEF9-4F58-AB4D-5CAB439543C2}">
      <dgm:prSet/>
      <dgm:spPr/>
      <dgm:t>
        <a:bodyPr/>
        <a:lstStyle/>
        <a:p>
          <a:endParaRPr lang="en-US"/>
        </a:p>
      </dgm:t>
    </dgm:pt>
    <dgm:pt modelId="{DDD78BAC-60FA-4AB5-BD1F-DD2D2266ECF0}" type="sibTrans" cxnId="{651AD83A-AEF9-4F58-AB4D-5CAB439543C2}">
      <dgm:prSet/>
      <dgm:spPr/>
      <dgm:t>
        <a:bodyPr/>
        <a:lstStyle/>
        <a:p>
          <a:endParaRPr lang="en-US"/>
        </a:p>
      </dgm:t>
    </dgm:pt>
    <dgm:pt modelId="{8779BD7C-80B3-4928-B27B-F58539F9CD83}">
      <dgm:prSet/>
      <dgm:spPr/>
      <dgm:t>
        <a:bodyPr/>
        <a:lstStyle/>
        <a:p>
          <a:r>
            <a:rPr lang="en-US" b="1" dirty="0">
              <a:solidFill>
                <a:schemeClr val="bg1"/>
              </a:solidFill>
            </a:rPr>
            <a:t>When the deputies returned to pick up the cousin they observed </a:t>
          </a:r>
          <a:r>
            <a:rPr lang="en-US" b="1" dirty="0" err="1">
              <a:solidFill>
                <a:schemeClr val="bg1"/>
              </a:solidFill>
            </a:rPr>
            <a:t>Winningham</a:t>
          </a:r>
          <a:r>
            <a:rPr lang="en-US" b="1" dirty="0">
              <a:solidFill>
                <a:schemeClr val="bg1"/>
              </a:solidFill>
            </a:rPr>
            <a:t> leaving Ms. Matthews’ home.</a:t>
          </a:r>
          <a:endParaRPr lang="en-US" dirty="0">
            <a:solidFill>
              <a:schemeClr val="bg1"/>
            </a:solidFill>
          </a:endParaRPr>
        </a:p>
      </dgm:t>
    </dgm:pt>
    <dgm:pt modelId="{431AD46E-0618-4458-A985-7910BAE10116}" type="parTrans" cxnId="{77C65DFF-9295-4C16-8188-B89B1A3CEAC2}">
      <dgm:prSet/>
      <dgm:spPr/>
      <dgm:t>
        <a:bodyPr/>
        <a:lstStyle/>
        <a:p>
          <a:endParaRPr lang="en-US"/>
        </a:p>
      </dgm:t>
    </dgm:pt>
    <dgm:pt modelId="{83416414-B211-448A-991D-9B2144E91C41}" type="sibTrans" cxnId="{77C65DFF-9295-4C16-8188-B89B1A3CEAC2}">
      <dgm:prSet/>
      <dgm:spPr/>
      <dgm:t>
        <a:bodyPr/>
        <a:lstStyle/>
        <a:p>
          <a:endParaRPr lang="en-US"/>
        </a:p>
      </dgm:t>
    </dgm:pt>
    <dgm:pt modelId="{094C24B2-4D90-4E5C-B803-DF62F050AAB5}" type="pres">
      <dgm:prSet presAssocID="{4147C798-BBD0-4F3B-A8AD-0F6EDE9E2B24}" presName="linear" presStyleCnt="0">
        <dgm:presLayoutVars>
          <dgm:animLvl val="lvl"/>
          <dgm:resizeHandles val="exact"/>
        </dgm:presLayoutVars>
      </dgm:prSet>
      <dgm:spPr/>
    </dgm:pt>
    <dgm:pt modelId="{A4A817D5-0931-41B5-A705-193D688C3816}" type="pres">
      <dgm:prSet presAssocID="{9C7C0AD7-C44F-4024-A2BF-5E6D8333608B}" presName="parentText" presStyleLbl="node1" presStyleIdx="0" presStyleCnt="3">
        <dgm:presLayoutVars>
          <dgm:chMax val="0"/>
          <dgm:bulletEnabled val="1"/>
        </dgm:presLayoutVars>
      </dgm:prSet>
      <dgm:spPr/>
    </dgm:pt>
    <dgm:pt modelId="{4C167248-F5B6-456E-8193-3FFE792071FF}" type="pres">
      <dgm:prSet presAssocID="{66A3B35A-1107-42F8-8C19-A7F7FC44361A}" presName="spacer" presStyleCnt="0"/>
      <dgm:spPr/>
    </dgm:pt>
    <dgm:pt modelId="{A3ECA461-5A51-4871-B4F1-0BDEEBD8F63F}" type="pres">
      <dgm:prSet presAssocID="{1037A42B-A993-42A1-93A7-9E451B25D659}" presName="parentText" presStyleLbl="node1" presStyleIdx="1" presStyleCnt="3">
        <dgm:presLayoutVars>
          <dgm:chMax val="0"/>
          <dgm:bulletEnabled val="1"/>
        </dgm:presLayoutVars>
      </dgm:prSet>
      <dgm:spPr/>
    </dgm:pt>
    <dgm:pt modelId="{44135875-E770-486C-97E2-8E4B196C64BD}" type="pres">
      <dgm:prSet presAssocID="{DDD78BAC-60FA-4AB5-BD1F-DD2D2266ECF0}" presName="spacer" presStyleCnt="0"/>
      <dgm:spPr/>
    </dgm:pt>
    <dgm:pt modelId="{0D9F8B2E-3D09-432C-A1B5-69676C8DA502}" type="pres">
      <dgm:prSet presAssocID="{8779BD7C-80B3-4928-B27B-F58539F9CD83}" presName="parentText" presStyleLbl="node1" presStyleIdx="2" presStyleCnt="3">
        <dgm:presLayoutVars>
          <dgm:chMax val="0"/>
          <dgm:bulletEnabled val="1"/>
        </dgm:presLayoutVars>
      </dgm:prSet>
      <dgm:spPr/>
    </dgm:pt>
  </dgm:ptLst>
  <dgm:cxnLst>
    <dgm:cxn modelId="{7F6E270C-26D8-4200-9353-8DCED8FF168E}" type="presOf" srcId="{8779BD7C-80B3-4928-B27B-F58539F9CD83}" destId="{0D9F8B2E-3D09-432C-A1B5-69676C8DA502}" srcOrd="0" destOrd="0" presId="urn:microsoft.com/office/officeart/2005/8/layout/vList2"/>
    <dgm:cxn modelId="{651AD83A-AEF9-4F58-AB4D-5CAB439543C2}" srcId="{4147C798-BBD0-4F3B-A8AD-0F6EDE9E2B24}" destId="{1037A42B-A993-42A1-93A7-9E451B25D659}" srcOrd="1" destOrd="0" parTransId="{1AB5BA6F-AAE5-4DD0-A19F-C85CBE8F2796}" sibTransId="{DDD78BAC-60FA-4AB5-BD1F-DD2D2266ECF0}"/>
    <dgm:cxn modelId="{313C1572-6C27-425C-A0D1-3CB228384A00}" type="presOf" srcId="{1037A42B-A993-42A1-93A7-9E451B25D659}" destId="{A3ECA461-5A51-4871-B4F1-0BDEEBD8F63F}" srcOrd="0" destOrd="0" presId="urn:microsoft.com/office/officeart/2005/8/layout/vList2"/>
    <dgm:cxn modelId="{239DDCAC-714E-488F-8F9D-35CFFD754A76}" srcId="{4147C798-BBD0-4F3B-A8AD-0F6EDE9E2B24}" destId="{9C7C0AD7-C44F-4024-A2BF-5E6D8333608B}" srcOrd="0" destOrd="0" parTransId="{CB16EA95-1BF3-45A8-978C-4861DA8FAEE2}" sibTransId="{66A3B35A-1107-42F8-8C19-A7F7FC44361A}"/>
    <dgm:cxn modelId="{28815AB1-041E-455B-B17A-7A1E209D0E33}" type="presOf" srcId="{4147C798-BBD0-4F3B-A8AD-0F6EDE9E2B24}" destId="{094C24B2-4D90-4E5C-B803-DF62F050AAB5}" srcOrd="0" destOrd="0" presId="urn:microsoft.com/office/officeart/2005/8/layout/vList2"/>
    <dgm:cxn modelId="{8E9A85FE-F2CD-4C79-9970-190EA3855EEA}" type="presOf" srcId="{9C7C0AD7-C44F-4024-A2BF-5E6D8333608B}" destId="{A4A817D5-0931-41B5-A705-193D688C3816}" srcOrd="0" destOrd="0" presId="urn:microsoft.com/office/officeart/2005/8/layout/vList2"/>
    <dgm:cxn modelId="{77C65DFF-9295-4C16-8188-B89B1A3CEAC2}" srcId="{4147C798-BBD0-4F3B-A8AD-0F6EDE9E2B24}" destId="{8779BD7C-80B3-4928-B27B-F58539F9CD83}" srcOrd="2" destOrd="0" parTransId="{431AD46E-0618-4458-A985-7910BAE10116}" sibTransId="{83416414-B211-448A-991D-9B2144E91C41}"/>
    <dgm:cxn modelId="{BA6FD86E-46BB-4332-98E1-B07524FABB22}" type="presParOf" srcId="{094C24B2-4D90-4E5C-B803-DF62F050AAB5}" destId="{A4A817D5-0931-41B5-A705-193D688C3816}" srcOrd="0" destOrd="0" presId="urn:microsoft.com/office/officeart/2005/8/layout/vList2"/>
    <dgm:cxn modelId="{872C5BBE-D492-4624-9D0B-7609D36E6105}" type="presParOf" srcId="{094C24B2-4D90-4E5C-B803-DF62F050AAB5}" destId="{4C167248-F5B6-456E-8193-3FFE792071FF}" srcOrd="1" destOrd="0" presId="urn:microsoft.com/office/officeart/2005/8/layout/vList2"/>
    <dgm:cxn modelId="{7381EDCE-7EDE-42E5-AFF6-4E322F560D81}" type="presParOf" srcId="{094C24B2-4D90-4E5C-B803-DF62F050AAB5}" destId="{A3ECA461-5A51-4871-B4F1-0BDEEBD8F63F}" srcOrd="2" destOrd="0" presId="urn:microsoft.com/office/officeart/2005/8/layout/vList2"/>
    <dgm:cxn modelId="{6931308A-5E01-4DE9-97E1-2FECAA0AC721}" type="presParOf" srcId="{094C24B2-4D90-4E5C-B803-DF62F050AAB5}" destId="{44135875-E770-486C-97E2-8E4B196C64BD}" srcOrd="3" destOrd="0" presId="urn:microsoft.com/office/officeart/2005/8/layout/vList2"/>
    <dgm:cxn modelId="{8A5BEEC5-4C39-4FE6-9C2C-5843C5D18E77}" type="presParOf" srcId="{094C24B2-4D90-4E5C-B803-DF62F050AAB5}" destId="{0D9F8B2E-3D09-432C-A1B5-69676C8DA50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22A162-2360-45B3-93C8-1B1712540E5E}"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5D87C1CD-80F6-4954-897C-8665BA1DCC91}">
      <dgm:prSet/>
      <dgm:spPr/>
      <dgm:t>
        <a:bodyPr/>
        <a:lstStyle/>
        <a:p>
          <a:r>
            <a:rPr lang="en-US" b="1"/>
            <a:t>Winningham was not stopped and questioned.</a:t>
          </a:r>
          <a:endParaRPr lang="en-US"/>
        </a:p>
      </dgm:t>
    </dgm:pt>
    <dgm:pt modelId="{C07E3BEE-22EA-4433-A50E-EBC0BD7F2BE5}" type="parTrans" cxnId="{A4BD2D34-6651-4D51-B4A0-4C07449A6A24}">
      <dgm:prSet/>
      <dgm:spPr/>
      <dgm:t>
        <a:bodyPr/>
        <a:lstStyle/>
        <a:p>
          <a:endParaRPr lang="en-US"/>
        </a:p>
      </dgm:t>
    </dgm:pt>
    <dgm:pt modelId="{6A1078B2-D48B-4C4B-A087-B2BCBF5C941F}" type="sibTrans" cxnId="{A4BD2D34-6651-4D51-B4A0-4C07449A6A24}">
      <dgm:prSet/>
      <dgm:spPr/>
      <dgm:t>
        <a:bodyPr/>
        <a:lstStyle/>
        <a:p>
          <a:endParaRPr lang="en-US"/>
        </a:p>
      </dgm:t>
    </dgm:pt>
    <dgm:pt modelId="{B83085DF-60A3-4BAD-8815-CBC8230B5697}">
      <dgm:prSet/>
      <dgm:spPr/>
      <dgm:t>
        <a:bodyPr/>
        <a:lstStyle/>
        <a:p>
          <a:r>
            <a:rPr lang="en-US" b="1"/>
            <a:t>The deputies did not examine the house at close range.</a:t>
          </a:r>
          <a:endParaRPr lang="en-US"/>
        </a:p>
      </dgm:t>
    </dgm:pt>
    <dgm:pt modelId="{FE64CA1F-F435-473E-B77D-B26D313D1A13}" type="parTrans" cxnId="{67151810-F041-4FA6-9A4B-A5159EEF87C4}">
      <dgm:prSet/>
      <dgm:spPr/>
      <dgm:t>
        <a:bodyPr/>
        <a:lstStyle/>
        <a:p>
          <a:endParaRPr lang="en-US"/>
        </a:p>
      </dgm:t>
    </dgm:pt>
    <dgm:pt modelId="{B0F89BE0-42F5-4373-8D7B-B722FC2CE34A}" type="sibTrans" cxnId="{67151810-F041-4FA6-9A4B-A5159EEF87C4}">
      <dgm:prSet/>
      <dgm:spPr/>
      <dgm:t>
        <a:bodyPr/>
        <a:lstStyle/>
        <a:p>
          <a:endParaRPr lang="en-US"/>
        </a:p>
      </dgm:t>
    </dgm:pt>
    <dgm:pt modelId="{5198B325-5E6E-4737-A20E-9B28B37C1A5D}">
      <dgm:prSet/>
      <dgm:spPr/>
      <dgm:t>
        <a:bodyPr/>
        <a:lstStyle/>
        <a:p>
          <a:r>
            <a:rPr lang="en-US" b="1"/>
            <a:t>They shined a spotlight on the home from the road but did not notice anything unusual.</a:t>
          </a:r>
          <a:endParaRPr lang="en-US"/>
        </a:p>
      </dgm:t>
    </dgm:pt>
    <dgm:pt modelId="{E43605BA-31AB-4B58-A05F-92F39544D370}" type="parTrans" cxnId="{800CD609-80CE-46B7-9EC7-638842509D04}">
      <dgm:prSet/>
      <dgm:spPr/>
      <dgm:t>
        <a:bodyPr/>
        <a:lstStyle/>
        <a:p>
          <a:endParaRPr lang="en-US"/>
        </a:p>
      </dgm:t>
    </dgm:pt>
    <dgm:pt modelId="{3D7EFCA7-3972-4ED2-AB73-8DFEC1B94426}" type="sibTrans" cxnId="{800CD609-80CE-46B7-9EC7-638842509D04}">
      <dgm:prSet/>
      <dgm:spPr/>
      <dgm:t>
        <a:bodyPr/>
        <a:lstStyle/>
        <a:p>
          <a:endParaRPr lang="en-US"/>
        </a:p>
      </dgm:t>
    </dgm:pt>
    <dgm:pt modelId="{744B7F17-4E33-49D8-94FB-FD3AFFF8E8EF}" type="pres">
      <dgm:prSet presAssocID="{3422A162-2360-45B3-93C8-1B1712540E5E}" presName="diagram" presStyleCnt="0">
        <dgm:presLayoutVars>
          <dgm:dir/>
          <dgm:resizeHandles val="exact"/>
        </dgm:presLayoutVars>
      </dgm:prSet>
      <dgm:spPr/>
    </dgm:pt>
    <dgm:pt modelId="{6CA534EF-1975-4BFF-9A65-56FCACE6FE49}" type="pres">
      <dgm:prSet presAssocID="{5D87C1CD-80F6-4954-897C-8665BA1DCC91}" presName="arrow" presStyleLbl="node1" presStyleIdx="0" presStyleCnt="3">
        <dgm:presLayoutVars>
          <dgm:bulletEnabled val="1"/>
        </dgm:presLayoutVars>
      </dgm:prSet>
      <dgm:spPr/>
    </dgm:pt>
    <dgm:pt modelId="{00050F5A-FADD-4076-88B1-BE4098DE36DC}" type="pres">
      <dgm:prSet presAssocID="{B83085DF-60A3-4BAD-8815-CBC8230B5697}" presName="arrow" presStyleLbl="node1" presStyleIdx="1" presStyleCnt="3">
        <dgm:presLayoutVars>
          <dgm:bulletEnabled val="1"/>
        </dgm:presLayoutVars>
      </dgm:prSet>
      <dgm:spPr/>
    </dgm:pt>
    <dgm:pt modelId="{DF6AFFF7-0492-4C7E-B6E6-EC3D19135A52}" type="pres">
      <dgm:prSet presAssocID="{5198B325-5E6E-4737-A20E-9B28B37C1A5D}" presName="arrow" presStyleLbl="node1" presStyleIdx="2" presStyleCnt="3">
        <dgm:presLayoutVars>
          <dgm:bulletEnabled val="1"/>
        </dgm:presLayoutVars>
      </dgm:prSet>
      <dgm:spPr/>
    </dgm:pt>
  </dgm:ptLst>
  <dgm:cxnLst>
    <dgm:cxn modelId="{800CD609-80CE-46B7-9EC7-638842509D04}" srcId="{3422A162-2360-45B3-93C8-1B1712540E5E}" destId="{5198B325-5E6E-4737-A20E-9B28B37C1A5D}" srcOrd="2" destOrd="0" parTransId="{E43605BA-31AB-4B58-A05F-92F39544D370}" sibTransId="{3D7EFCA7-3972-4ED2-AB73-8DFEC1B94426}"/>
    <dgm:cxn modelId="{67151810-F041-4FA6-9A4B-A5159EEF87C4}" srcId="{3422A162-2360-45B3-93C8-1B1712540E5E}" destId="{B83085DF-60A3-4BAD-8815-CBC8230B5697}" srcOrd="1" destOrd="0" parTransId="{FE64CA1F-F435-473E-B77D-B26D313D1A13}" sibTransId="{B0F89BE0-42F5-4373-8D7B-B722FC2CE34A}"/>
    <dgm:cxn modelId="{A4BD2D34-6651-4D51-B4A0-4C07449A6A24}" srcId="{3422A162-2360-45B3-93C8-1B1712540E5E}" destId="{5D87C1CD-80F6-4954-897C-8665BA1DCC91}" srcOrd="0" destOrd="0" parTransId="{C07E3BEE-22EA-4433-A50E-EBC0BD7F2BE5}" sibTransId="{6A1078B2-D48B-4C4B-A087-B2BCBF5C941F}"/>
    <dgm:cxn modelId="{C5E83465-E695-4260-8F79-12507D89BFA3}" type="presOf" srcId="{3422A162-2360-45B3-93C8-1B1712540E5E}" destId="{744B7F17-4E33-49D8-94FB-FD3AFFF8E8EF}" srcOrd="0" destOrd="0" presId="urn:microsoft.com/office/officeart/2005/8/layout/arrow5"/>
    <dgm:cxn modelId="{AA00E645-18D9-472F-80EF-C6E69E002CE3}" type="presOf" srcId="{B83085DF-60A3-4BAD-8815-CBC8230B5697}" destId="{00050F5A-FADD-4076-88B1-BE4098DE36DC}" srcOrd="0" destOrd="0" presId="urn:microsoft.com/office/officeart/2005/8/layout/arrow5"/>
    <dgm:cxn modelId="{33A99F54-A8BE-43B2-B817-45237CE27096}" type="presOf" srcId="{5198B325-5E6E-4737-A20E-9B28B37C1A5D}" destId="{DF6AFFF7-0492-4C7E-B6E6-EC3D19135A52}" srcOrd="0" destOrd="0" presId="urn:microsoft.com/office/officeart/2005/8/layout/arrow5"/>
    <dgm:cxn modelId="{76A8F8CF-96A6-4BCC-8B9A-83AC60A961F0}" type="presOf" srcId="{5D87C1CD-80F6-4954-897C-8665BA1DCC91}" destId="{6CA534EF-1975-4BFF-9A65-56FCACE6FE49}" srcOrd="0" destOrd="0" presId="urn:microsoft.com/office/officeart/2005/8/layout/arrow5"/>
    <dgm:cxn modelId="{2A877A16-58BB-4842-9AA8-B05D5A073273}" type="presParOf" srcId="{744B7F17-4E33-49D8-94FB-FD3AFFF8E8EF}" destId="{6CA534EF-1975-4BFF-9A65-56FCACE6FE49}" srcOrd="0" destOrd="0" presId="urn:microsoft.com/office/officeart/2005/8/layout/arrow5"/>
    <dgm:cxn modelId="{726C080E-C6DB-4C40-955D-B69E9A5C11BA}" type="presParOf" srcId="{744B7F17-4E33-49D8-94FB-FD3AFFF8E8EF}" destId="{00050F5A-FADD-4076-88B1-BE4098DE36DC}" srcOrd="1" destOrd="0" presId="urn:microsoft.com/office/officeart/2005/8/layout/arrow5"/>
    <dgm:cxn modelId="{4160C0BA-75E2-446C-B9BD-D97345472448}" type="presParOf" srcId="{744B7F17-4E33-49D8-94FB-FD3AFFF8E8EF}" destId="{DF6AFFF7-0492-4C7E-B6E6-EC3D19135A52}" srcOrd="2"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0F6C9A0-FDC7-4276-A6AC-EFC54E0BC5F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4FD8570-9806-4288-ADB8-FC5114379F52}">
      <dgm:prSet/>
      <dgm:spPr/>
      <dgm:t>
        <a:bodyPr/>
        <a:lstStyle/>
        <a:p>
          <a:r>
            <a:rPr lang="en-US" b="1" dirty="0">
              <a:solidFill>
                <a:schemeClr val="bg1"/>
              </a:solidFill>
            </a:rPr>
            <a:t>“Despite an abundance of probable cause to arrest Mr. </a:t>
          </a:r>
          <a:r>
            <a:rPr lang="en-US" b="1" dirty="0" err="1">
              <a:solidFill>
                <a:schemeClr val="bg1"/>
              </a:solidFill>
            </a:rPr>
            <a:t>Winningham</a:t>
          </a:r>
          <a:r>
            <a:rPr lang="en-US" b="1" dirty="0">
              <a:solidFill>
                <a:schemeClr val="bg1"/>
              </a:solidFill>
            </a:rPr>
            <a:t> for violating the order of protection, the deputies failed to arrest [him]”</a:t>
          </a:r>
          <a:endParaRPr lang="en-US" dirty="0">
            <a:solidFill>
              <a:schemeClr val="bg1"/>
            </a:solidFill>
          </a:endParaRPr>
        </a:p>
      </dgm:t>
    </dgm:pt>
    <dgm:pt modelId="{9F33F79C-B089-4257-A768-1B917947EBB3}" type="parTrans" cxnId="{208400C1-C5E7-4D99-B720-D131249B8E5D}">
      <dgm:prSet/>
      <dgm:spPr/>
      <dgm:t>
        <a:bodyPr/>
        <a:lstStyle/>
        <a:p>
          <a:endParaRPr lang="en-US"/>
        </a:p>
      </dgm:t>
    </dgm:pt>
    <dgm:pt modelId="{86BEF629-DC9E-4522-A8BD-DFD77352C6BC}" type="sibTrans" cxnId="{208400C1-C5E7-4D99-B720-D131249B8E5D}">
      <dgm:prSet/>
      <dgm:spPr/>
      <dgm:t>
        <a:bodyPr/>
        <a:lstStyle/>
        <a:p>
          <a:endParaRPr lang="en-US"/>
        </a:p>
      </dgm:t>
    </dgm:pt>
    <dgm:pt modelId="{650C54DD-6A2B-461B-915D-A8C376670C48}">
      <dgm:prSet/>
      <dgm:spPr/>
      <dgm:t>
        <a:bodyPr/>
        <a:lstStyle/>
        <a:p>
          <a:r>
            <a:rPr lang="en-US" b="1" dirty="0">
              <a:solidFill>
                <a:schemeClr val="bg1"/>
              </a:solidFill>
            </a:rPr>
            <a:t>The order of protection established a special relationship between Ms. Matthews and law enforcement officers.</a:t>
          </a:r>
          <a:endParaRPr lang="en-US" dirty="0">
            <a:solidFill>
              <a:schemeClr val="bg1"/>
            </a:solidFill>
          </a:endParaRPr>
        </a:p>
      </dgm:t>
    </dgm:pt>
    <dgm:pt modelId="{2244545D-7715-45EC-A6FC-D193AC1367D5}" type="parTrans" cxnId="{7D647ECF-D6B1-4710-91E9-7C732F7B6228}">
      <dgm:prSet/>
      <dgm:spPr/>
      <dgm:t>
        <a:bodyPr/>
        <a:lstStyle/>
        <a:p>
          <a:endParaRPr lang="en-US"/>
        </a:p>
      </dgm:t>
    </dgm:pt>
    <dgm:pt modelId="{A87507C1-4744-4F89-9384-1632CEF96D3D}" type="sibTrans" cxnId="{7D647ECF-D6B1-4710-91E9-7C732F7B6228}">
      <dgm:prSet/>
      <dgm:spPr/>
      <dgm:t>
        <a:bodyPr/>
        <a:lstStyle/>
        <a:p>
          <a:endParaRPr lang="en-US"/>
        </a:p>
      </dgm:t>
    </dgm:pt>
    <dgm:pt modelId="{C92DC9FC-FA9F-4FD0-870D-570E8C4D96B7}" type="pres">
      <dgm:prSet presAssocID="{C0F6C9A0-FDC7-4276-A6AC-EFC54E0BC5F0}" presName="hierChild1" presStyleCnt="0">
        <dgm:presLayoutVars>
          <dgm:chPref val="1"/>
          <dgm:dir/>
          <dgm:animOne val="branch"/>
          <dgm:animLvl val="lvl"/>
          <dgm:resizeHandles/>
        </dgm:presLayoutVars>
      </dgm:prSet>
      <dgm:spPr/>
    </dgm:pt>
    <dgm:pt modelId="{D3C56D9D-0AF9-4B7D-9868-010C5CD90B7C}" type="pres">
      <dgm:prSet presAssocID="{B4FD8570-9806-4288-ADB8-FC5114379F52}" presName="hierRoot1" presStyleCnt="0"/>
      <dgm:spPr/>
    </dgm:pt>
    <dgm:pt modelId="{BF088C67-D91C-43EE-9094-A5E992EE69AD}" type="pres">
      <dgm:prSet presAssocID="{B4FD8570-9806-4288-ADB8-FC5114379F52}" presName="composite" presStyleCnt="0"/>
      <dgm:spPr/>
    </dgm:pt>
    <dgm:pt modelId="{DAD9903F-59AF-4F67-9A6A-9FCA1E20EDAE}" type="pres">
      <dgm:prSet presAssocID="{B4FD8570-9806-4288-ADB8-FC5114379F52}" presName="background" presStyleLbl="node0" presStyleIdx="0" presStyleCnt="2"/>
      <dgm:spPr/>
    </dgm:pt>
    <dgm:pt modelId="{F59785EA-2C63-4F3D-9619-C105052FF1B2}" type="pres">
      <dgm:prSet presAssocID="{B4FD8570-9806-4288-ADB8-FC5114379F52}" presName="text" presStyleLbl="fgAcc0" presStyleIdx="0" presStyleCnt="2">
        <dgm:presLayoutVars>
          <dgm:chPref val="3"/>
        </dgm:presLayoutVars>
      </dgm:prSet>
      <dgm:spPr/>
    </dgm:pt>
    <dgm:pt modelId="{3226EAF7-D613-44F5-A08F-4B9EBB0A1525}" type="pres">
      <dgm:prSet presAssocID="{B4FD8570-9806-4288-ADB8-FC5114379F52}" presName="hierChild2" presStyleCnt="0"/>
      <dgm:spPr/>
    </dgm:pt>
    <dgm:pt modelId="{08F48F59-8289-4772-B5D1-7A7DE9681ED0}" type="pres">
      <dgm:prSet presAssocID="{650C54DD-6A2B-461B-915D-A8C376670C48}" presName="hierRoot1" presStyleCnt="0"/>
      <dgm:spPr/>
    </dgm:pt>
    <dgm:pt modelId="{032E2D08-AB50-4642-8468-268EC7D25529}" type="pres">
      <dgm:prSet presAssocID="{650C54DD-6A2B-461B-915D-A8C376670C48}" presName="composite" presStyleCnt="0"/>
      <dgm:spPr/>
    </dgm:pt>
    <dgm:pt modelId="{0FCF61F2-D3BA-441D-9BDE-282A1E24323E}" type="pres">
      <dgm:prSet presAssocID="{650C54DD-6A2B-461B-915D-A8C376670C48}" presName="background" presStyleLbl="node0" presStyleIdx="1" presStyleCnt="2"/>
      <dgm:spPr/>
    </dgm:pt>
    <dgm:pt modelId="{89252765-D5E9-4C10-A161-61FB81EA8452}" type="pres">
      <dgm:prSet presAssocID="{650C54DD-6A2B-461B-915D-A8C376670C48}" presName="text" presStyleLbl="fgAcc0" presStyleIdx="1" presStyleCnt="2">
        <dgm:presLayoutVars>
          <dgm:chPref val="3"/>
        </dgm:presLayoutVars>
      </dgm:prSet>
      <dgm:spPr/>
    </dgm:pt>
    <dgm:pt modelId="{98B46A9B-E243-4A19-A000-B5F2F6DC7338}" type="pres">
      <dgm:prSet presAssocID="{650C54DD-6A2B-461B-915D-A8C376670C48}" presName="hierChild2" presStyleCnt="0"/>
      <dgm:spPr/>
    </dgm:pt>
  </dgm:ptLst>
  <dgm:cxnLst>
    <dgm:cxn modelId="{6654B19C-E316-4787-A552-F7CA150D6A2C}" type="presOf" srcId="{C0F6C9A0-FDC7-4276-A6AC-EFC54E0BC5F0}" destId="{C92DC9FC-FA9F-4FD0-870D-570E8C4D96B7}" srcOrd="0" destOrd="0" presId="urn:microsoft.com/office/officeart/2005/8/layout/hierarchy1"/>
    <dgm:cxn modelId="{208400C1-C5E7-4D99-B720-D131249B8E5D}" srcId="{C0F6C9A0-FDC7-4276-A6AC-EFC54E0BC5F0}" destId="{B4FD8570-9806-4288-ADB8-FC5114379F52}" srcOrd="0" destOrd="0" parTransId="{9F33F79C-B089-4257-A768-1B917947EBB3}" sibTransId="{86BEF629-DC9E-4522-A8BD-DFD77352C6BC}"/>
    <dgm:cxn modelId="{7D647ECF-D6B1-4710-91E9-7C732F7B6228}" srcId="{C0F6C9A0-FDC7-4276-A6AC-EFC54E0BC5F0}" destId="{650C54DD-6A2B-461B-915D-A8C376670C48}" srcOrd="1" destOrd="0" parTransId="{2244545D-7715-45EC-A6FC-D193AC1367D5}" sibTransId="{A87507C1-4744-4F89-9384-1632CEF96D3D}"/>
    <dgm:cxn modelId="{CE3B9BDB-7F52-4832-A923-CE10D0C9FD18}" type="presOf" srcId="{B4FD8570-9806-4288-ADB8-FC5114379F52}" destId="{F59785EA-2C63-4F3D-9619-C105052FF1B2}" srcOrd="0" destOrd="0" presId="urn:microsoft.com/office/officeart/2005/8/layout/hierarchy1"/>
    <dgm:cxn modelId="{EAD4C7DF-E51B-4422-BD1C-8769A58F43A4}" type="presOf" srcId="{650C54DD-6A2B-461B-915D-A8C376670C48}" destId="{89252765-D5E9-4C10-A161-61FB81EA8452}" srcOrd="0" destOrd="0" presId="urn:microsoft.com/office/officeart/2005/8/layout/hierarchy1"/>
    <dgm:cxn modelId="{668F32C6-22BF-4A37-8756-A3A8AA1EBB55}" type="presParOf" srcId="{C92DC9FC-FA9F-4FD0-870D-570E8C4D96B7}" destId="{D3C56D9D-0AF9-4B7D-9868-010C5CD90B7C}" srcOrd="0" destOrd="0" presId="urn:microsoft.com/office/officeart/2005/8/layout/hierarchy1"/>
    <dgm:cxn modelId="{CA7923B3-BE56-44F7-8921-C90CD030D5D6}" type="presParOf" srcId="{D3C56D9D-0AF9-4B7D-9868-010C5CD90B7C}" destId="{BF088C67-D91C-43EE-9094-A5E992EE69AD}" srcOrd="0" destOrd="0" presId="urn:microsoft.com/office/officeart/2005/8/layout/hierarchy1"/>
    <dgm:cxn modelId="{6D1F1D2A-EE5E-4830-9660-CA7F8BC1ADCB}" type="presParOf" srcId="{BF088C67-D91C-43EE-9094-A5E992EE69AD}" destId="{DAD9903F-59AF-4F67-9A6A-9FCA1E20EDAE}" srcOrd="0" destOrd="0" presId="urn:microsoft.com/office/officeart/2005/8/layout/hierarchy1"/>
    <dgm:cxn modelId="{C23CD318-5F61-43D8-9AF2-AF4788277C58}" type="presParOf" srcId="{BF088C67-D91C-43EE-9094-A5E992EE69AD}" destId="{F59785EA-2C63-4F3D-9619-C105052FF1B2}" srcOrd="1" destOrd="0" presId="urn:microsoft.com/office/officeart/2005/8/layout/hierarchy1"/>
    <dgm:cxn modelId="{5A59A1FF-0916-454B-8DD1-73FFD825F213}" type="presParOf" srcId="{D3C56D9D-0AF9-4B7D-9868-010C5CD90B7C}" destId="{3226EAF7-D613-44F5-A08F-4B9EBB0A1525}" srcOrd="1" destOrd="0" presId="urn:microsoft.com/office/officeart/2005/8/layout/hierarchy1"/>
    <dgm:cxn modelId="{0F7C3678-61C4-48EC-B166-41F1A123AEDE}" type="presParOf" srcId="{C92DC9FC-FA9F-4FD0-870D-570E8C4D96B7}" destId="{08F48F59-8289-4772-B5D1-7A7DE9681ED0}" srcOrd="1" destOrd="0" presId="urn:microsoft.com/office/officeart/2005/8/layout/hierarchy1"/>
    <dgm:cxn modelId="{B534A4B5-7E35-4C88-B7DA-FA57D016B7B0}" type="presParOf" srcId="{08F48F59-8289-4772-B5D1-7A7DE9681ED0}" destId="{032E2D08-AB50-4642-8468-268EC7D25529}" srcOrd="0" destOrd="0" presId="urn:microsoft.com/office/officeart/2005/8/layout/hierarchy1"/>
    <dgm:cxn modelId="{8BC30297-ACF9-4248-B573-4737B284C9D4}" type="presParOf" srcId="{032E2D08-AB50-4642-8468-268EC7D25529}" destId="{0FCF61F2-D3BA-441D-9BDE-282A1E24323E}" srcOrd="0" destOrd="0" presId="urn:microsoft.com/office/officeart/2005/8/layout/hierarchy1"/>
    <dgm:cxn modelId="{87F5FC22-A514-4C6B-94F0-7AF21769A1D6}" type="presParOf" srcId="{032E2D08-AB50-4642-8468-268EC7D25529}" destId="{89252765-D5E9-4C10-A161-61FB81EA8452}" srcOrd="1" destOrd="0" presId="urn:microsoft.com/office/officeart/2005/8/layout/hierarchy1"/>
    <dgm:cxn modelId="{EF53CF9C-FDEB-4287-8C56-131055EDAB97}" type="presParOf" srcId="{08F48F59-8289-4772-B5D1-7A7DE9681ED0}" destId="{98B46A9B-E243-4A19-A000-B5F2F6DC733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40C54D-3070-4555-93A3-9E16366892B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FFC1B46-3308-4A00-9D95-880E3B02F6CA}">
      <dgm:prSet/>
      <dgm:spPr/>
      <dgm:t>
        <a:bodyPr/>
        <a:lstStyle/>
        <a:p>
          <a:r>
            <a:rPr lang="en-US" b="1"/>
            <a:t>The special duty exception to the public duty doctrine is applicable to this case</a:t>
          </a:r>
          <a:endParaRPr lang="en-US"/>
        </a:p>
      </dgm:t>
    </dgm:pt>
    <dgm:pt modelId="{370C5857-2478-4379-8BF0-75E87005ED7D}" type="parTrans" cxnId="{1684C5DB-6D36-4B34-95B2-6569CB3E652D}">
      <dgm:prSet/>
      <dgm:spPr/>
      <dgm:t>
        <a:bodyPr/>
        <a:lstStyle/>
        <a:p>
          <a:endParaRPr lang="en-US"/>
        </a:p>
      </dgm:t>
    </dgm:pt>
    <dgm:pt modelId="{E1E0DB22-78E4-4328-89D4-D2C2034DED9B}" type="sibTrans" cxnId="{1684C5DB-6D36-4B34-95B2-6569CB3E652D}">
      <dgm:prSet/>
      <dgm:spPr/>
      <dgm:t>
        <a:bodyPr/>
        <a:lstStyle/>
        <a:p>
          <a:endParaRPr lang="en-US"/>
        </a:p>
      </dgm:t>
    </dgm:pt>
    <dgm:pt modelId="{F58C757C-710A-40E3-B931-C4BFC4409B69}">
      <dgm:prSet/>
      <dgm:spPr/>
      <dgm:t>
        <a:bodyPr/>
        <a:lstStyle/>
        <a:p>
          <a:r>
            <a:rPr lang="en-US" b="1" dirty="0"/>
            <a:t>The deputies breached the duty owed to Ms. Matthews; she may recover damages proximately caused by that breach.</a:t>
          </a:r>
          <a:endParaRPr lang="en-US" dirty="0"/>
        </a:p>
      </dgm:t>
    </dgm:pt>
    <dgm:pt modelId="{2409B0FA-C4B2-49A2-854B-7E7E673C322A}" type="parTrans" cxnId="{70954929-DFD8-437E-82CB-A917EECD8ECC}">
      <dgm:prSet/>
      <dgm:spPr/>
      <dgm:t>
        <a:bodyPr/>
        <a:lstStyle/>
        <a:p>
          <a:endParaRPr lang="en-US"/>
        </a:p>
      </dgm:t>
    </dgm:pt>
    <dgm:pt modelId="{C3413C54-2536-4312-9173-A054DD921013}" type="sibTrans" cxnId="{70954929-DFD8-437E-82CB-A917EECD8ECC}">
      <dgm:prSet/>
      <dgm:spPr/>
      <dgm:t>
        <a:bodyPr/>
        <a:lstStyle/>
        <a:p>
          <a:endParaRPr lang="en-US"/>
        </a:p>
      </dgm:t>
    </dgm:pt>
    <dgm:pt modelId="{6481340F-A4FA-4F02-BB16-CA8AE7B559B8}" type="pres">
      <dgm:prSet presAssocID="{7040C54D-3070-4555-93A3-9E16366892BE}" presName="hierChild1" presStyleCnt="0">
        <dgm:presLayoutVars>
          <dgm:chPref val="1"/>
          <dgm:dir/>
          <dgm:animOne val="branch"/>
          <dgm:animLvl val="lvl"/>
          <dgm:resizeHandles/>
        </dgm:presLayoutVars>
      </dgm:prSet>
      <dgm:spPr/>
    </dgm:pt>
    <dgm:pt modelId="{1DD762DC-35B1-4808-B558-22BB95C4F337}" type="pres">
      <dgm:prSet presAssocID="{9FFC1B46-3308-4A00-9D95-880E3B02F6CA}" presName="hierRoot1" presStyleCnt="0"/>
      <dgm:spPr/>
    </dgm:pt>
    <dgm:pt modelId="{CAC56B08-1BE0-40E8-A3A4-3596ED05EFD2}" type="pres">
      <dgm:prSet presAssocID="{9FFC1B46-3308-4A00-9D95-880E3B02F6CA}" presName="composite" presStyleCnt="0"/>
      <dgm:spPr/>
    </dgm:pt>
    <dgm:pt modelId="{4DF19247-F2B5-4D40-AE21-52A125263541}" type="pres">
      <dgm:prSet presAssocID="{9FFC1B46-3308-4A00-9D95-880E3B02F6CA}" presName="background" presStyleLbl="node0" presStyleIdx="0" presStyleCnt="2"/>
      <dgm:spPr/>
    </dgm:pt>
    <dgm:pt modelId="{0E41141B-AAD6-4093-AB25-96F9FEA5759A}" type="pres">
      <dgm:prSet presAssocID="{9FFC1B46-3308-4A00-9D95-880E3B02F6CA}" presName="text" presStyleLbl="fgAcc0" presStyleIdx="0" presStyleCnt="2">
        <dgm:presLayoutVars>
          <dgm:chPref val="3"/>
        </dgm:presLayoutVars>
      </dgm:prSet>
      <dgm:spPr/>
    </dgm:pt>
    <dgm:pt modelId="{851765EE-44E6-49D3-91C7-65233DE38803}" type="pres">
      <dgm:prSet presAssocID="{9FFC1B46-3308-4A00-9D95-880E3B02F6CA}" presName="hierChild2" presStyleCnt="0"/>
      <dgm:spPr/>
    </dgm:pt>
    <dgm:pt modelId="{98F71E6D-E9D3-4396-8B3A-6281456578DD}" type="pres">
      <dgm:prSet presAssocID="{F58C757C-710A-40E3-B931-C4BFC4409B69}" presName="hierRoot1" presStyleCnt="0"/>
      <dgm:spPr/>
    </dgm:pt>
    <dgm:pt modelId="{AE94AA7B-FCB1-4A5E-93D3-3138B7C7F353}" type="pres">
      <dgm:prSet presAssocID="{F58C757C-710A-40E3-B931-C4BFC4409B69}" presName="composite" presStyleCnt="0"/>
      <dgm:spPr/>
    </dgm:pt>
    <dgm:pt modelId="{0DC0B82B-3DAF-4BA7-8EF9-BC07B06033E7}" type="pres">
      <dgm:prSet presAssocID="{F58C757C-710A-40E3-B931-C4BFC4409B69}" presName="background" presStyleLbl="node0" presStyleIdx="1" presStyleCnt="2"/>
      <dgm:spPr/>
    </dgm:pt>
    <dgm:pt modelId="{A7B4651A-CD4C-473B-AC40-5AEBBF18227E}" type="pres">
      <dgm:prSet presAssocID="{F58C757C-710A-40E3-B931-C4BFC4409B69}" presName="text" presStyleLbl="fgAcc0" presStyleIdx="1" presStyleCnt="2">
        <dgm:presLayoutVars>
          <dgm:chPref val="3"/>
        </dgm:presLayoutVars>
      </dgm:prSet>
      <dgm:spPr/>
    </dgm:pt>
    <dgm:pt modelId="{99D38F72-32CF-4933-B7A7-2B70DA2F88CF}" type="pres">
      <dgm:prSet presAssocID="{F58C757C-710A-40E3-B931-C4BFC4409B69}" presName="hierChild2" presStyleCnt="0"/>
      <dgm:spPr/>
    </dgm:pt>
  </dgm:ptLst>
  <dgm:cxnLst>
    <dgm:cxn modelId="{70954929-DFD8-437E-82CB-A917EECD8ECC}" srcId="{7040C54D-3070-4555-93A3-9E16366892BE}" destId="{F58C757C-710A-40E3-B931-C4BFC4409B69}" srcOrd="1" destOrd="0" parTransId="{2409B0FA-C4B2-49A2-854B-7E7E673C322A}" sibTransId="{C3413C54-2536-4312-9173-A054DD921013}"/>
    <dgm:cxn modelId="{4CA75B33-D940-448F-9940-BFC35637160D}" type="presOf" srcId="{9FFC1B46-3308-4A00-9D95-880E3B02F6CA}" destId="{0E41141B-AAD6-4093-AB25-96F9FEA5759A}" srcOrd="0" destOrd="0" presId="urn:microsoft.com/office/officeart/2005/8/layout/hierarchy1"/>
    <dgm:cxn modelId="{B25DB2C8-B679-42EA-85F0-1615F0BCB4C5}" type="presOf" srcId="{7040C54D-3070-4555-93A3-9E16366892BE}" destId="{6481340F-A4FA-4F02-BB16-CA8AE7B559B8}" srcOrd="0" destOrd="0" presId="urn:microsoft.com/office/officeart/2005/8/layout/hierarchy1"/>
    <dgm:cxn modelId="{041B45D0-1C3A-434A-8A3B-1964A984DBA8}" type="presOf" srcId="{F58C757C-710A-40E3-B931-C4BFC4409B69}" destId="{A7B4651A-CD4C-473B-AC40-5AEBBF18227E}" srcOrd="0" destOrd="0" presId="urn:microsoft.com/office/officeart/2005/8/layout/hierarchy1"/>
    <dgm:cxn modelId="{1684C5DB-6D36-4B34-95B2-6569CB3E652D}" srcId="{7040C54D-3070-4555-93A3-9E16366892BE}" destId="{9FFC1B46-3308-4A00-9D95-880E3B02F6CA}" srcOrd="0" destOrd="0" parTransId="{370C5857-2478-4379-8BF0-75E87005ED7D}" sibTransId="{E1E0DB22-78E4-4328-89D4-D2C2034DED9B}"/>
    <dgm:cxn modelId="{6A1D4BF6-D698-46AC-BB4B-81234EA4D239}" type="presParOf" srcId="{6481340F-A4FA-4F02-BB16-CA8AE7B559B8}" destId="{1DD762DC-35B1-4808-B558-22BB95C4F337}" srcOrd="0" destOrd="0" presId="urn:microsoft.com/office/officeart/2005/8/layout/hierarchy1"/>
    <dgm:cxn modelId="{436BC2EB-1055-4B7E-9E02-38C98E4D797E}" type="presParOf" srcId="{1DD762DC-35B1-4808-B558-22BB95C4F337}" destId="{CAC56B08-1BE0-40E8-A3A4-3596ED05EFD2}" srcOrd="0" destOrd="0" presId="urn:microsoft.com/office/officeart/2005/8/layout/hierarchy1"/>
    <dgm:cxn modelId="{3C7BD44D-7C89-4455-B2CC-6B6B3DFC8CF2}" type="presParOf" srcId="{CAC56B08-1BE0-40E8-A3A4-3596ED05EFD2}" destId="{4DF19247-F2B5-4D40-AE21-52A125263541}" srcOrd="0" destOrd="0" presId="urn:microsoft.com/office/officeart/2005/8/layout/hierarchy1"/>
    <dgm:cxn modelId="{DF69D61D-7C56-4FC7-9C9F-4660FC5456FC}" type="presParOf" srcId="{CAC56B08-1BE0-40E8-A3A4-3596ED05EFD2}" destId="{0E41141B-AAD6-4093-AB25-96F9FEA5759A}" srcOrd="1" destOrd="0" presId="urn:microsoft.com/office/officeart/2005/8/layout/hierarchy1"/>
    <dgm:cxn modelId="{CDED5D56-7D60-4964-8C8D-90A99565FB20}" type="presParOf" srcId="{1DD762DC-35B1-4808-B558-22BB95C4F337}" destId="{851765EE-44E6-49D3-91C7-65233DE38803}" srcOrd="1" destOrd="0" presId="urn:microsoft.com/office/officeart/2005/8/layout/hierarchy1"/>
    <dgm:cxn modelId="{23CE898D-EE95-46C8-8B63-B2143FE71DF8}" type="presParOf" srcId="{6481340F-A4FA-4F02-BB16-CA8AE7B559B8}" destId="{98F71E6D-E9D3-4396-8B3A-6281456578DD}" srcOrd="1" destOrd="0" presId="urn:microsoft.com/office/officeart/2005/8/layout/hierarchy1"/>
    <dgm:cxn modelId="{5A64D0DC-F92C-4BE6-A699-B2CEA0D94451}" type="presParOf" srcId="{98F71E6D-E9D3-4396-8B3A-6281456578DD}" destId="{AE94AA7B-FCB1-4A5E-93D3-3138B7C7F353}" srcOrd="0" destOrd="0" presId="urn:microsoft.com/office/officeart/2005/8/layout/hierarchy1"/>
    <dgm:cxn modelId="{A26658DC-C224-415B-943D-C7435034ED0A}" type="presParOf" srcId="{AE94AA7B-FCB1-4A5E-93D3-3138B7C7F353}" destId="{0DC0B82B-3DAF-4BA7-8EF9-BC07B06033E7}" srcOrd="0" destOrd="0" presId="urn:microsoft.com/office/officeart/2005/8/layout/hierarchy1"/>
    <dgm:cxn modelId="{9AE56209-8CA6-42B4-B5BA-87FDBC894678}" type="presParOf" srcId="{AE94AA7B-FCB1-4A5E-93D3-3138B7C7F353}" destId="{A7B4651A-CD4C-473B-AC40-5AEBBF18227E}" srcOrd="1" destOrd="0" presId="urn:microsoft.com/office/officeart/2005/8/layout/hierarchy1"/>
    <dgm:cxn modelId="{F0BB2450-4952-466F-B5B8-23350BC4ACAE}" type="presParOf" srcId="{98F71E6D-E9D3-4396-8B3A-6281456578DD}" destId="{99D38F72-32CF-4933-B7A7-2B70DA2F88C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6DAA03-FF6B-4556-A3E8-744A565DE8DE}"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A1E2F80B-E116-4AA0-9ECC-ADD96104D522}">
      <dgm:prSet/>
      <dgm:spPr/>
      <dgm:t>
        <a:bodyPr/>
        <a:lstStyle/>
        <a:p>
          <a:endParaRPr lang="en-US" dirty="0">
            <a:solidFill>
              <a:schemeClr val="bg1"/>
            </a:solidFill>
          </a:endParaRPr>
        </a:p>
      </dgm:t>
    </dgm:pt>
    <dgm:pt modelId="{24D18E37-8DA5-4DB1-AB68-961C4875F6FF}" type="parTrans" cxnId="{25EDA23B-B92F-4F9F-9362-C86FAB5E593D}">
      <dgm:prSet/>
      <dgm:spPr/>
      <dgm:t>
        <a:bodyPr/>
        <a:lstStyle/>
        <a:p>
          <a:endParaRPr lang="en-US"/>
        </a:p>
      </dgm:t>
    </dgm:pt>
    <dgm:pt modelId="{DF1601A0-44EC-435B-9900-21D01C35892F}" type="sibTrans" cxnId="{25EDA23B-B92F-4F9F-9362-C86FAB5E593D}">
      <dgm:prSet/>
      <dgm:spPr/>
      <dgm:t>
        <a:bodyPr/>
        <a:lstStyle/>
        <a:p>
          <a:endParaRPr lang="en-US"/>
        </a:p>
      </dgm:t>
    </dgm:pt>
    <dgm:pt modelId="{38A6E181-64F0-4CFB-95DD-EAEECCFE6A74}">
      <dgm:prSet custT="1"/>
      <dgm:spPr/>
      <dgm:t>
        <a:bodyPr/>
        <a:lstStyle/>
        <a:p>
          <a:r>
            <a:rPr lang="en-US" sz="2000" dirty="0"/>
            <a:t>Scott’s attorney tried to tell </a:t>
          </a:r>
          <a:r>
            <a:rPr lang="en-US" sz="2000" dirty="0" err="1"/>
            <a:t>LePak</a:t>
          </a:r>
          <a:r>
            <a:rPr lang="en-US" sz="2000" dirty="0"/>
            <a:t> about additional information on the last day of the hearing, but </a:t>
          </a:r>
          <a:r>
            <a:rPr lang="en-US" sz="2000" dirty="0" err="1"/>
            <a:t>LePak</a:t>
          </a:r>
          <a:r>
            <a:rPr lang="en-US" sz="2000" dirty="0"/>
            <a:t> cut her off because of the length of time the hearing took, according to the transcript. </a:t>
          </a:r>
        </a:p>
      </dgm:t>
    </dgm:pt>
    <dgm:pt modelId="{9B0BCE93-514A-42A7-A3F5-87288F64BE48}" type="parTrans" cxnId="{4DCFFFCC-962F-4896-B8E3-88232539CED0}">
      <dgm:prSet/>
      <dgm:spPr/>
      <dgm:t>
        <a:bodyPr/>
        <a:lstStyle/>
        <a:p>
          <a:endParaRPr lang="en-US"/>
        </a:p>
      </dgm:t>
    </dgm:pt>
    <dgm:pt modelId="{C73FEB3B-753D-43EC-ABA3-7F43F86257C2}" type="sibTrans" cxnId="{4DCFFFCC-962F-4896-B8E3-88232539CED0}">
      <dgm:prSet/>
      <dgm:spPr/>
      <dgm:t>
        <a:bodyPr/>
        <a:lstStyle/>
        <a:p>
          <a:endParaRPr lang="en-US"/>
        </a:p>
      </dgm:t>
    </dgm:pt>
    <dgm:pt modelId="{770A6633-A5D9-49CE-8FBC-5515250FCBBC}">
      <dgm:prSet custT="1"/>
      <dgm:spPr/>
      <dgm:t>
        <a:bodyPr/>
        <a:lstStyle/>
        <a:p>
          <a:r>
            <a:rPr lang="en-US" sz="2400" dirty="0"/>
            <a:t>Scott applied for a protective order against Marks, a former mixed martial arts fighter.</a:t>
          </a:r>
        </a:p>
      </dgm:t>
    </dgm:pt>
    <dgm:pt modelId="{E75526D3-DFB1-499B-8D58-FC58C3350B9E}" type="parTrans" cxnId="{A0C3E3C6-B1E6-4CFF-B747-80530E6B4437}">
      <dgm:prSet/>
      <dgm:spPr/>
      <dgm:t>
        <a:bodyPr/>
        <a:lstStyle/>
        <a:p>
          <a:endParaRPr lang="en-US"/>
        </a:p>
      </dgm:t>
    </dgm:pt>
    <dgm:pt modelId="{F30A8824-9F35-48A5-9ECA-7564C80D93C7}" type="sibTrans" cxnId="{A0C3E3C6-B1E6-4CFF-B747-80530E6B4437}">
      <dgm:prSet/>
      <dgm:spPr/>
      <dgm:t>
        <a:bodyPr/>
        <a:lstStyle/>
        <a:p>
          <a:endParaRPr lang="en-US"/>
        </a:p>
      </dgm:t>
    </dgm:pt>
    <dgm:pt modelId="{E3DA199E-69FF-4E4E-BB8D-2EB52E296FFD}">
      <dgm:prSet/>
      <dgm:spPr/>
      <dgm:t>
        <a:bodyPr/>
        <a:lstStyle/>
        <a:p>
          <a:endParaRPr lang="en-US" dirty="0">
            <a:solidFill>
              <a:schemeClr val="bg1"/>
            </a:solidFill>
          </a:endParaRPr>
        </a:p>
      </dgm:t>
    </dgm:pt>
    <dgm:pt modelId="{79EACE50-CD0B-4535-ADA3-6BCD5EB1EAB8}" type="parTrans" cxnId="{5775A182-35DA-46D0-980E-0BBDA42B851E}">
      <dgm:prSet/>
      <dgm:spPr/>
      <dgm:t>
        <a:bodyPr/>
        <a:lstStyle/>
        <a:p>
          <a:endParaRPr lang="en-US"/>
        </a:p>
      </dgm:t>
    </dgm:pt>
    <dgm:pt modelId="{DBA36976-FEA7-4859-8BC6-7614A8ED1C5B}" type="sibTrans" cxnId="{5775A182-35DA-46D0-980E-0BBDA42B851E}">
      <dgm:prSet/>
      <dgm:spPr/>
      <dgm:t>
        <a:bodyPr/>
        <a:lstStyle/>
        <a:p>
          <a:endParaRPr lang="en-US"/>
        </a:p>
      </dgm:t>
    </dgm:pt>
    <dgm:pt modelId="{56B68ADA-81B3-4DA3-952C-6BF8E79B1AF1}">
      <dgm:prSet custT="1"/>
      <dgm:spPr/>
      <dgm:t>
        <a:bodyPr/>
        <a:lstStyle/>
        <a:p>
          <a:r>
            <a:rPr lang="en-US" sz="2000" dirty="0"/>
            <a:t>Marks told her he’d gotten away with murder before and “he could do the same in Texas.” Marks also threatened her and her family and told her he had friends in the Killeen Police Department.</a:t>
          </a:r>
        </a:p>
      </dgm:t>
    </dgm:pt>
    <dgm:pt modelId="{28AA24DF-2F7A-47AC-AC9B-B6D3824959A3}" type="parTrans" cxnId="{C1A3EDEE-AE88-499C-B9DC-C672A311AA3C}">
      <dgm:prSet/>
      <dgm:spPr/>
      <dgm:t>
        <a:bodyPr/>
        <a:lstStyle/>
        <a:p>
          <a:endParaRPr lang="en-US"/>
        </a:p>
      </dgm:t>
    </dgm:pt>
    <dgm:pt modelId="{19FCE932-A098-42F4-9D5C-FF5663422632}" type="sibTrans" cxnId="{C1A3EDEE-AE88-499C-B9DC-C672A311AA3C}">
      <dgm:prSet/>
      <dgm:spPr/>
      <dgm:t>
        <a:bodyPr/>
        <a:lstStyle/>
        <a:p>
          <a:endParaRPr lang="en-US"/>
        </a:p>
      </dgm:t>
    </dgm:pt>
    <dgm:pt modelId="{25FF3CAE-5CEE-45A8-B11E-A92977B4CF1E}">
      <dgm:prSet custT="1"/>
      <dgm:spPr/>
      <dgm:t>
        <a:bodyPr/>
        <a:lstStyle/>
        <a:p>
          <a:r>
            <a:rPr lang="en-US" sz="2000" dirty="0"/>
            <a:t>Judge denied her request for a two-year order. </a:t>
          </a:r>
          <a:r>
            <a:rPr lang="en-US" sz="2000" dirty="0" err="1"/>
            <a:t>LePak</a:t>
          </a:r>
          <a:r>
            <a:rPr lang="en-US" sz="2000" dirty="0"/>
            <a:t> didn’t know about the felony burglary charge against Marks when he denied the protective order, records showed.</a:t>
          </a:r>
        </a:p>
      </dgm:t>
    </dgm:pt>
    <dgm:pt modelId="{6C22D8AC-E331-4D33-9A93-962E3AB3D1BE}" type="parTrans" cxnId="{07B1B2AA-48A2-46C4-8D9F-8AD237385693}">
      <dgm:prSet/>
      <dgm:spPr/>
      <dgm:t>
        <a:bodyPr/>
        <a:lstStyle/>
        <a:p>
          <a:endParaRPr lang="en-US"/>
        </a:p>
      </dgm:t>
    </dgm:pt>
    <dgm:pt modelId="{48E26092-A068-41AF-A78A-57EBDD284E09}" type="sibTrans" cxnId="{07B1B2AA-48A2-46C4-8D9F-8AD237385693}">
      <dgm:prSet/>
      <dgm:spPr/>
      <dgm:t>
        <a:bodyPr/>
        <a:lstStyle/>
        <a:p>
          <a:endParaRPr lang="en-US"/>
        </a:p>
      </dgm:t>
    </dgm:pt>
    <dgm:pt modelId="{7CCA4AD1-CD19-4900-B96B-460259CEEBB5}" type="pres">
      <dgm:prSet presAssocID="{C16DAA03-FF6B-4556-A3E8-744A565DE8DE}" presName="linear" presStyleCnt="0">
        <dgm:presLayoutVars>
          <dgm:animLvl val="lvl"/>
          <dgm:resizeHandles val="exact"/>
        </dgm:presLayoutVars>
      </dgm:prSet>
      <dgm:spPr/>
    </dgm:pt>
    <dgm:pt modelId="{6DACFF4A-0043-427A-93BB-EB42A311E76E}" type="pres">
      <dgm:prSet presAssocID="{A1E2F80B-E116-4AA0-9ECC-ADD96104D522}" presName="parentText" presStyleLbl="node1" presStyleIdx="0" presStyleCnt="6" custLinFactY="602302" custLinFactNeighborY="700000">
        <dgm:presLayoutVars>
          <dgm:chMax val="0"/>
          <dgm:bulletEnabled val="1"/>
        </dgm:presLayoutVars>
      </dgm:prSet>
      <dgm:spPr/>
    </dgm:pt>
    <dgm:pt modelId="{E6EA60B2-DB95-4B65-B0AC-76E0374DE56D}" type="pres">
      <dgm:prSet presAssocID="{DF1601A0-44EC-435B-9900-21D01C35892F}" presName="spacer" presStyleCnt="0"/>
      <dgm:spPr/>
    </dgm:pt>
    <dgm:pt modelId="{EDAE14B3-20E6-49EA-82B1-8ACCE23D631B}" type="pres">
      <dgm:prSet presAssocID="{25FF3CAE-5CEE-45A8-B11E-A92977B4CF1E}" presName="parentText" presStyleLbl="node1" presStyleIdx="1" presStyleCnt="6" custLinFactY="238388" custLinFactNeighborY="300000">
        <dgm:presLayoutVars>
          <dgm:chMax val="0"/>
          <dgm:bulletEnabled val="1"/>
        </dgm:presLayoutVars>
      </dgm:prSet>
      <dgm:spPr/>
    </dgm:pt>
    <dgm:pt modelId="{2D65DA3A-2FE9-495F-8234-9FA2669D6D36}" type="pres">
      <dgm:prSet presAssocID="{48E26092-A068-41AF-A78A-57EBDD284E09}" presName="spacer" presStyleCnt="0"/>
      <dgm:spPr/>
    </dgm:pt>
    <dgm:pt modelId="{728DE348-47FC-4C34-8A1D-A677C56B324C}" type="pres">
      <dgm:prSet presAssocID="{56B68ADA-81B3-4DA3-952C-6BF8E79B1AF1}" presName="parentText" presStyleLbl="node1" presStyleIdx="2" presStyleCnt="6" custAng="0" custLinFactY="-19457" custLinFactNeighborY="-100000">
        <dgm:presLayoutVars>
          <dgm:chMax val="0"/>
          <dgm:bulletEnabled val="1"/>
        </dgm:presLayoutVars>
      </dgm:prSet>
      <dgm:spPr/>
    </dgm:pt>
    <dgm:pt modelId="{453E0B45-44DD-45F3-99FC-AC7332EB2069}" type="pres">
      <dgm:prSet presAssocID="{19FCE932-A098-42F4-9D5C-FF5663422632}" presName="spacer" presStyleCnt="0"/>
      <dgm:spPr/>
    </dgm:pt>
    <dgm:pt modelId="{AFB1208F-9115-4ACF-A78E-48D3AB87E033}" type="pres">
      <dgm:prSet presAssocID="{770A6633-A5D9-49CE-8FBC-5515250FCBBC}" presName="parentText" presStyleLbl="node1" presStyleIdx="3" presStyleCnt="6" custLinFactY="-280112" custLinFactNeighborX="-64" custLinFactNeighborY="-300000">
        <dgm:presLayoutVars>
          <dgm:chMax val="0"/>
          <dgm:bulletEnabled val="1"/>
        </dgm:presLayoutVars>
      </dgm:prSet>
      <dgm:spPr/>
    </dgm:pt>
    <dgm:pt modelId="{BD82C144-F73E-4377-B7EC-362D425DFC8E}" type="pres">
      <dgm:prSet presAssocID="{F30A8824-9F35-48A5-9ECA-7564C80D93C7}" presName="spacer" presStyleCnt="0"/>
      <dgm:spPr/>
    </dgm:pt>
    <dgm:pt modelId="{5A1EE5FB-E237-4D8B-879E-DD4406423E93}" type="pres">
      <dgm:prSet presAssocID="{E3DA199E-69FF-4E4E-BB8D-2EB52E296FFD}" presName="parentText" presStyleLbl="node1" presStyleIdx="4" presStyleCnt="6" custLinFactY="183202" custLinFactNeighborX="-1852" custLinFactNeighborY="200000">
        <dgm:presLayoutVars>
          <dgm:chMax val="0"/>
          <dgm:bulletEnabled val="1"/>
        </dgm:presLayoutVars>
      </dgm:prSet>
      <dgm:spPr/>
    </dgm:pt>
    <dgm:pt modelId="{F4ECF794-C80F-4592-AB4E-1F9A44680044}" type="pres">
      <dgm:prSet presAssocID="{DBA36976-FEA7-4859-8BC6-7614A8ED1C5B}" presName="spacer" presStyleCnt="0"/>
      <dgm:spPr/>
    </dgm:pt>
    <dgm:pt modelId="{6618C7A6-9508-44CF-8B35-2308DEAAC8EB}" type="pres">
      <dgm:prSet presAssocID="{38A6E181-64F0-4CFB-95DD-EAEECCFE6A74}" presName="parentText" presStyleLbl="node1" presStyleIdx="5" presStyleCnt="6" custLinFactY="-35961" custLinFactNeighborY="-100000">
        <dgm:presLayoutVars>
          <dgm:chMax val="0"/>
          <dgm:bulletEnabled val="1"/>
        </dgm:presLayoutVars>
      </dgm:prSet>
      <dgm:spPr/>
    </dgm:pt>
  </dgm:ptLst>
  <dgm:cxnLst>
    <dgm:cxn modelId="{4F3CF83A-F565-4940-8BD5-4926F93CF0A8}" type="presOf" srcId="{770A6633-A5D9-49CE-8FBC-5515250FCBBC}" destId="{AFB1208F-9115-4ACF-A78E-48D3AB87E033}" srcOrd="0" destOrd="0" presId="urn:microsoft.com/office/officeart/2005/8/layout/vList2"/>
    <dgm:cxn modelId="{25EDA23B-B92F-4F9F-9362-C86FAB5E593D}" srcId="{C16DAA03-FF6B-4556-A3E8-744A565DE8DE}" destId="{A1E2F80B-E116-4AA0-9ECC-ADD96104D522}" srcOrd="0" destOrd="0" parTransId="{24D18E37-8DA5-4DB1-AB68-961C4875F6FF}" sibTransId="{DF1601A0-44EC-435B-9900-21D01C35892F}"/>
    <dgm:cxn modelId="{1B0E7965-12CA-49B9-B126-3AEB1534DEE1}" type="presOf" srcId="{56B68ADA-81B3-4DA3-952C-6BF8E79B1AF1}" destId="{728DE348-47FC-4C34-8A1D-A677C56B324C}" srcOrd="0" destOrd="0" presId="urn:microsoft.com/office/officeart/2005/8/layout/vList2"/>
    <dgm:cxn modelId="{1F0D5749-FF80-49DE-B84D-98B7FBCE711E}" type="presOf" srcId="{A1E2F80B-E116-4AA0-9ECC-ADD96104D522}" destId="{6DACFF4A-0043-427A-93BB-EB42A311E76E}" srcOrd="0" destOrd="0" presId="urn:microsoft.com/office/officeart/2005/8/layout/vList2"/>
    <dgm:cxn modelId="{3C867B4C-9165-470B-983D-7F1EDE37B4DC}" type="presOf" srcId="{C16DAA03-FF6B-4556-A3E8-744A565DE8DE}" destId="{7CCA4AD1-CD19-4900-B96B-460259CEEBB5}" srcOrd="0" destOrd="0" presId="urn:microsoft.com/office/officeart/2005/8/layout/vList2"/>
    <dgm:cxn modelId="{84863A59-ABEE-4FD6-B7A8-257748775BE3}" type="presOf" srcId="{25FF3CAE-5CEE-45A8-B11E-A92977B4CF1E}" destId="{EDAE14B3-20E6-49EA-82B1-8ACCE23D631B}" srcOrd="0" destOrd="0" presId="urn:microsoft.com/office/officeart/2005/8/layout/vList2"/>
    <dgm:cxn modelId="{5775A182-35DA-46D0-980E-0BBDA42B851E}" srcId="{C16DAA03-FF6B-4556-A3E8-744A565DE8DE}" destId="{E3DA199E-69FF-4E4E-BB8D-2EB52E296FFD}" srcOrd="4" destOrd="0" parTransId="{79EACE50-CD0B-4535-ADA3-6BCD5EB1EAB8}" sibTransId="{DBA36976-FEA7-4859-8BC6-7614A8ED1C5B}"/>
    <dgm:cxn modelId="{FE416489-A6FB-4E62-AC65-579EC03D3EB8}" type="presOf" srcId="{38A6E181-64F0-4CFB-95DD-EAEECCFE6A74}" destId="{6618C7A6-9508-44CF-8B35-2308DEAAC8EB}" srcOrd="0" destOrd="0" presId="urn:microsoft.com/office/officeart/2005/8/layout/vList2"/>
    <dgm:cxn modelId="{07B1B2AA-48A2-46C4-8D9F-8AD237385693}" srcId="{C16DAA03-FF6B-4556-A3E8-744A565DE8DE}" destId="{25FF3CAE-5CEE-45A8-B11E-A92977B4CF1E}" srcOrd="1" destOrd="0" parTransId="{6C22D8AC-E331-4D33-9A93-962E3AB3D1BE}" sibTransId="{48E26092-A068-41AF-A78A-57EBDD284E09}"/>
    <dgm:cxn modelId="{A0C3E3C6-B1E6-4CFF-B747-80530E6B4437}" srcId="{C16DAA03-FF6B-4556-A3E8-744A565DE8DE}" destId="{770A6633-A5D9-49CE-8FBC-5515250FCBBC}" srcOrd="3" destOrd="0" parTransId="{E75526D3-DFB1-499B-8D58-FC58C3350B9E}" sibTransId="{F30A8824-9F35-48A5-9ECA-7564C80D93C7}"/>
    <dgm:cxn modelId="{4DCFFFCC-962F-4896-B8E3-88232539CED0}" srcId="{C16DAA03-FF6B-4556-A3E8-744A565DE8DE}" destId="{38A6E181-64F0-4CFB-95DD-EAEECCFE6A74}" srcOrd="5" destOrd="0" parTransId="{9B0BCE93-514A-42A7-A3F5-87288F64BE48}" sibTransId="{C73FEB3B-753D-43EC-ABA3-7F43F86257C2}"/>
    <dgm:cxn modelId="{A8566AD3-22B5-435D-B217-A0D471DB9A58}" type="presOf" srcId="{E3DA199E-69FF-4E4E-BB8D-2EB52E296FFD}" destId="{5A1EE5FB-E237-4D8B-879E-DD4406423E93}" srcOrd="0" destOrd="0" presId="urn:microsoft.com/office/officeart/2005/8/layout/vList2"/>
    <dgm:cxn modelId="{C1A3EDEE-AE88-499C-B9DC-C672A311AA3C}" srcId="{C16DAA03-FF6B-4556-A3E8-744A565DE8DE}" destId="{56B68ADA-81B3-4DA3-952C-6BF8E79B1AF1}" srcOrd="2" destOrd="0" parTransId="{28AA24DF-2F7A-47AC-AC9B-B6D3824959A3}" sibTransId="{19FCE932-A098-42F4-9D5C-FF5663422632}"/>
    <dgm:cxn modelId="{C4715727-F1E6-435D-AD3F-93C316016A5A}" type="presParOf" srcId="{7CCA4AD1-CD19-4900-B96B-460259CEEBB5}" destId="{6DACFF4A-0043-427A-93BB-EB42A311E76E}" srcOrd="0" destOrd="0" presId="urn:microsoft.com/office/officeart/2005/8/layout/vList2"/>
    <dgm:cxn modelId="{0D13BBED-8E70-4315-9099-EE7D48675286}" type="presParOf" srcId="{7CCA4AD1-CD19-4900-B96B-460259CEEBB5}" destId="{E6EA60B2-DB95-4B65-B0AC-76E0374DE56D}" srcOrd="1" destOrd="0" presId="urn:microsoft.com/office/officeart/2005/8/layout/vList2"/>
    <dgm:cxn modelId="{548BE3B2-CBF8-4455-9408-442AC2ED4415}" type="presParOf" srcId="{7CCA4AD1-CD19-4900-B96B-460259CEEBB5}" destId="{EDAE14B3-20E6-49EA-82B1-8ACCE23D631B}" srcOrd="2" destOrd="0" presId="urn:microsoft.com/office/officeart/2005/8/layout/vList2"/>
    <dgm:cxn modelId="{D1DF1B52-CC25-442F-9F64-3696AA79F63E}" type="presParOf" srcId="{7CCA4AD1-CD19-4900-B96B-460259CEEBB5}" destId="{2D65DA3A-2FE9-495F-8234-9FA2669D6D36}" srcOrd="3" destOrd="0" presId="urn:microsoft.com/office/officeart/2005/8/layout/vList2"/>
    <dgm:cxn modelId="{529F1B9C-F3B6-4E6F-866A-68E92AE3DEE6}" type="presParOf" srcId="{7CCA4AD1-CD19-4900-B96B-460259CEEBB5}" destId="{728DE348-47FC-4C34-8A1D-A677C56B324C}" srcOrd="4" destOrd="0" presId="urn:microsoft.com/office/officeart/2005/8/layout/vList2"/>
    <dgm:cxn modelId="{800A96E2-898C-4BBB-85FD-7F4D55BE99D5}" type="presParOf" srcId="{7CCA4AD1-CD19-4900-B96B-460259CEEBB5}" destId="{453E0B45-44DD-45F3-99FC-AC7332EB2069}" srcOrd="5" destOrd="0" presId="urn:microsoft.com/office/officeart/2005/8/layout/vList2"/>
    <dgm:cxn modelId="{E81E6B1A-6FF8-40E5-86FE-8C224C4FDBB0}" type="presParOf" srcId="{7CCA4AD1-CD19-4900-B96B-460259CEEBB5}" destId="{AFB1208F-9115-4ACF-A78E-48D3AB87E033}" srcOrd="6" destOrd="0" presId="urn:microsoft.com/office/officeart/2005/8/layout/vList2"/>
    <dgm:cxn modelId="{A8F7D330-8F53-4047-82D7-9FB0481C9CFA}" type="presParOf" srcId="{7CCA4AD1-CD19-4900-B96B-460259CEEBB5}" destId="{BD82C144-F73E-4377-B7EC-362D425DFC8E}" srcOrd="7" destOrd="0" presId="urn:microsoft.com/office/officeart/2005/8/layout/vList2"/>
    <dgm:cxn modelId="{B5628B3D-1DD0-4078-9682-4647492070F5}" type="presParOf" srcId="{7CCA4AD1-CD19-4900-B96B-460259CEEBB5}" destId="{5A1EE5FB-E237-4D8B-879E-DD4406423E93}" srcOrd="8" destOrd="0" presId="urn:microsoft.com/office/officeart/2005/8/layout/vList2"/>
    <dgm:cxn modelId="{A20E4912-C11D-48B5-9F8F-D4143EB95058}" type="presParOf" srcId="{7CCA4AD1-CD19-4900-B96B-460259CEEBB5}" destId="{F4ECF794-C80F-4592-AB4E-1F9A44680044}" srcOrd="9" destOrd="0" presId="urn:microsoft.com/office/officeart/2005/8/layout/vList2"/>
    <dgm:cxn modelId="{5ABA84F7-95D7-4C80-A5D8-A358C0A90F0E}" type="presParOf" srcId="{7CCA4AD1-CD19-4900-B96B-460259CEEBB5}" destId="{6618C7A6-9508-44CF-8B35-2308DEAAC8E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7A9672-C9D3-4FE5-9AE6-8DA624C7C71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0432DE7-EDAF-4C28-9E36-AA45413A6098}">
      <dgm:prSet custT="1"/>
      <dgm:spPr/>
      <dgm:t>
        <a:bodyPr/>
        <a:lstStyle/>
        <a:p>
          <a:pPr>
            <a:lnSpc>
              <a:spcPct val="100000"/>
            </a:lnSpc>
          </a:pPr>
          <a:r>
            <a:rPr lang="en-US" sz="1800" dirty="0">
              <a:solidFill>
                <a:schemeClr val="bg1"/>
              </a:solidFill>
            </a:rPr>
            <a:t>In comments made to Marks by </a:t>
          </a:r>
          <a:r>
            <a:rPr lang="en-US" sz="1800" dirty="0" err="1">
              <a:solidFill>
                <a:schemeClr val="bg1"/>
              </a:solidFill>
            </a:rPr>
            <a:t>LePak</a:t>
          </a:r>
          <a:r>
            <a:rPr lang="en-US" sz="1800" dirty="0">
              <a:solidFill>
                <a:schemeClr val="bg1"/>
              </a:solidFill>
            </a:rPr>
            <a:t> after he rendered his ruling, </a:t>
          </a:r>
          <a:r>
            <a:rPr lang="en-US" sz="1800" dirty="0" err="1">
              <a:solidFill>
                <a:schemeClr val="bg1"/>
              </a:solidFill>
            </a:rPr>
            <a:t>LePak</a:t>
          </a:r>
          <a:r>
            <a:rPr lang="en-US" sz="1800" dirty="0">
              <a:solidFill>
                <a:schemeClr val="bg1"/>
              </a:solidFill>
            </a:rPr>
            <a:t> said he wasn’t certain about denying Scott’s protective order. He cautioned Marks about his uncertainty before he denied the protective order.</a:t>
          </a:r>
        </a:p>
      </dgm:t>
    </dgm:pt>
    <dgm:pt modelId="{85693B2E-7B85-4484-A9E1-48B0018A2936}" type="parTrans" cxnId="{F514C227-F980-45B7-8A06-76F8ECD27757}">
      <dgm:prSet/>
      <dgm:spPr/>
      <dgm:t>
        <a:bodyPr/>
        <a:lstStyle/>
        <a:p>
          <a:endParaRPr lang="en-US"/>
        </a:p>
      </dgm:t>
    </dgm:pt>
    <dgm:pt modelId="{314FB6AE-C534-4631-8F6B-BB6AB420248E}" type="sibTrans" cxnId="{F514C227-F980-45B7-8A06-76F8ECD27757}">
      <dgm:prSet/>
      <dgm:spPr/>
      <dgm:t>
        <a:bodyPr/>
        <a:lstStyle/>
        <a:p>
          <a:endParaRPr lang="en-US"/>
        </a:p>
      </dgm:t>
    </dgm:pt>
    <dgm:pt modelId="{906D2691-B83B-491B-BC26-B007FC8BB159}">
      <dgm:prSet custT="1"/>
      <dgm:spPr/>
      <dgm:t>
        <a:bodyPr/>
        <a:lstStyle/>
        <a:p>
          <a:pPr>
            <a:lnSpc>
              <a:spcPct val="100000"/>
            </a:lnSpc>
          </a:pPr>
          <a:r>
            <a:rPr lang="en-US" sz="1800" dirty="0">
              <a:solidFill>
                <a:schemeClr val="bg1"/>
              </a:solidFill>
            </a:rPr>
            <a:t>A complaint against </a:t>
          </a:r>
          <a:r>
            <a:rPr lang="en-US" sz="1800" dirty="0" err="1">
              <a:solidFill>
                <a:schemeClr val="bg1"/>
              </a:solidFill>
            </a:rPr>
            <a:t>LePak</a:t>
          </a:r>
          <a:r>
            <a:rPr lang="en-US" sz="1800" dirty="0">
              <a:solidFill>
                <a:schemeClr val="bg1"/>
              </a:solidFill>
            </a:rPr>
            <a:t> was filed with the Texas Commission of Judicial Conduct by Jonathan Scott, Jenna Scott’s father.</a:t>
          </a:r>
        </a:p>
      </dgm:t>
    </dgm:pt>
    <dgm:pt modelId="{44D7600E-6BD7-4B93-AB2F-659E25168490}" type="parTrans" cxnId="{4F935891-9CFD-410D-9723-1C99A5E90B91}">
      <dgm:prSet/>
      <dgm:spPr/>
      <dgm:t>
        <a:bodyPr/>
        <a:lstStyle/>
        <a:p>
          <a:endParaRPr lang="en-US"/>
        </a:p>
      </dgm:t>
    </dgm:pt>
    <dgm:pt modelId="{401F5827-4187-4220-9215-47F5037CC535}" type="sibTrans" cxnId="{4F935891-9CFD-410D-9723-1C99A5E90B91}">
      <dgm:prSet/>
      <dgm:spPr/>
      <dgm:t>
        <a:bodyPr/>
        <a:lstStyle/>
        <a:p>
          <a:endParaRPr lang="en-US"/>
        </a:p>
      </dgm:t>
    </dgm:pt>
    <dgm:pt modelId="{DE2FC82F-B921-4EB2-BF78-D07E6D7D2CF5}" type="pres">
      <dgm:prSet presAssocID="{237A9672-C9D3-4FE5-9AE6-8DA624C7C71D}" presName="root" presStyleCnt="0">
        <dgm:presLayoutVars>
          <dgm:dir/>
          <dgm:resizeHandles val="exact"/>
        </dgm:presLayoutVars>
      </dgm:prSet>
      <dgm:spPr/>
    </dgm:pt>
    <dgm:pt modelId="{90BC5728-02BA-4E79-9C3F-864BAEE37616}" type="pres">
      <dgm:prSet presAssocID="{40432DE7-EDAF-4C28-9E36-AA45413A6098}" presName="compNode" presStyleCnt="0"/>
      <dgm:spPr/>
    </dgm:pt>
    <dgm:pt modelId="{253B3BF3-9148-4938-8BD4-F49330E9AAB6}" type="pres">
      <dgm:prSet presAssocID="{40432DE7-EDAF-4C28-9E36-AA45413A6098}" presName="bgRect" presStyleLbl="bgShp" presStyleIdx="0" presStyleCnt="2"/>
      <dgm:spPr/>
    </dgm:pt>
    <dgm:pt modelId="{D8C1A8B2-9BDA-4BE7-B45C-38D94EF19B66}" type="pres">
      <dgm:prSet presAssocID="{40432DE7-EDAF-4C28-9E36-AA45413A609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udge"/>
        </a:ext>
      </dgm:extLst>
    </dgm:pt>
    <dgm:pt modelId="{6788754C-F42C-4DA8-AEA7-C2F9DD01808A}" type="pres">
      <dgm:prSet presAssocID="{40432DE7-EDAF-4C28-9E36-AA45413A6098}" presName="spaceRect" presStyleCnt="0"/>
      <dgm:spPr/>
    </dgm:pt>
    <dgm:pt modelId="{63ED7FA8-3FCF-4F3F-90E3-768A94F75305}" type="pres">
      <dgm:prSet presAssocID="{40432DE7-EDAF-4C28-9E36-AA45413A6098}" presName="parTx" presStyleLbl="revTx" presStyleIdx="0" presStyleCnt="2">
        <dgm:presLayoutVars>
          <dgm:chMax val="0"/>
          <dgm:chPref val="0"/>
        </dgm:presLayoutVars>
      </dgm:prSet>
      <dgm:spPr/>
    </dgm:pt>
    <dgm:pt modelId="{505CCE89-72C5-47C6-88D7-FCD53D9B8035}" type="pres">
      <dgm:prSet presAssocID="{314FB6AE-C534-4631-8F6B-BB6AB420248E}" presName="sibTrans" presStyleCnt="0"/>
      <dgm:spPr/>
    </dgm:pt>
    <dgm:pt modelId="{0DD441F7-65C3-45F9-88C9-F7F836E838E5}" type="pres">
      <dgm:prSet presAssocID="{906D2691-B83B-491B-BC26-B007FC8BB159}" presName="compNode" presStyleCnt="0"/>
      <dgm:spPr/>
    </dgm:pt>
    <dgm:pt modelId="{BC81B540-7FF0-4E53-BD59-E89BB5465F88}" type="pres">
      <dgm:prSet presAssocID="{906D2691-B83B-491B-BC26-B007FC8BB159}" presName="bgRect" presStyleLbl="bgShp" presStyleIdx="1" presStyleCnt="2"/>
      <dgm:spPr/>
    </dgm:pt>
    <dgm:pt modelId="{6760FD45-2FCB-4877-94A1-AEB87401F741}" type="pres">
      <dgm:prSet presAssocID="{906D2691-B83B-491B-BC26-B007FC8BB15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8270606E-5BD4-4A8B-AE95-BE1600EE4CEE}" type="pres">
      <dgm:prSet presAssocID="{906D2691-B83B-491B-BC26-B007FC8BB159}" presName="spaceRect" presStyleCnt="0"/>
      <dgm:spPr/>
    </dgm:pt>
    <dgm:pt modelId="{6F7DF3BE-C8A1-4B65-AAC5-5F0F93B5068F}" type="pres">
      <dgm:prSet presAssocID="{906D2691-B83B-491B-BC26-B007FC8BB159}" presName="parTx" presStyleLbl="revTx" presStyleIdx="1" presStyleCnt="2">
        <dgm:presLayoutVars>
          <dgm:chMax val="0"/>
          <dgm:chPref val="0"/>
        </dgm:presLayoutVars>
      </dgm:prSet>
      <dgm:spPr/>
    </dgm:pt>
  </dgm:ptLst>
  <dgm:cxnLst>
    <dgm:cxn modelId="{F514C227-F980-45B7-8A06-76F8ECD27757}" srcId="{237A9672-C9D3-4FE5-9AE6-8DA624C7C71D}" destId="{40432DE7-EDAF-4C28-9E36-AA45413A6098}" srcOrd="0" destOrd="0" parTransId="{85693B2E-7B85-4484-A9E1-48B0018A2936}" sibTransId="{314FB6AE-C534-4631-8F6B-BB6AB420248E}"/>
    <dgm:cxn modelId="{F551AE6E-69F2-4D08-B026-CAD12C59DCF1}" type="presOf" srcId="{906D2691-B83B-491B-BC26-B007FC8BB159}" destId="{6F7DF3BE-C8A1-4B65-AAC5-5F0F93B5068F}" srcOrd="0" destOrd="0" presId="urn:microsoft.com/office/officeart/2018/2/layout/IconVerticalSolidList"/>
    <dgm:cxn modelId="{6542D58A-7D78-463A-B2B9-DC13379EF132}" type="presOf" srcId="{237A9672-C9D3-4FE5-9AE6-8DA624C7C71D}" destId="{DE2FC82F-B921-4EB2-BF78-D07E6D7D2CF5}" srcOrd="0" destOrd="0" presId="urn:microsoft.com/office/officeart/2018/2/layout/IconVerticalSolidList"/>
    <dgm:cxn modelId="{4F935891-9CFD-410D-9723-1C99A5E90B91}" srcId="{237A9672-C9D3-4FE5-9AE6-8DA624C7C71D}" destId="{906D2691-B83B-491B-BC26-B007FC8BB159}" srcOrd="1" destOrd="0" parTransId="{44D7600E-6BD7-4B93-AB2F-659E25168490}" sibTransId="{401F5827-4187-4220-9215-47F5037CC535}"/>
    <dgm:cxn modelId="{21309792-FBDA-45DB-8213-422DE27D959B}" type="presOf" srcId="{40432DE7-EDAF-4C28-9E36-AA45413A6098}" destId="{63ED7FA8-3FCF-4F3F-90E3-768A94F75305}" srcOrd="0" destOrd="0" presId="urn:microsoft.com/office/officeart/2018/2/layout/IconVerticalSolidList"/>
    <dgm:cxn modelId="{1AC265FF-55D4-4561-8FF9-BED398478430}" type="presParOf" srcId="{DE2FC82F-B921-4EB2-BF78-D07E6D7D2CF5}" destId="{90BC5728-02BA-4E79-9C3F-864BAEE37616}" srcOrd="0" destOrd="0" presId="urn:microsoft.com/office/officeart/2018/2/layout/IconVerticalSolidList"/>
    <dgm:cxn modelId="{87110E29-6D19-44C5-85E1-2BBD177D138A}" type="presParOf" srcId="{90BC5728-02BA-4E79-9C3F-864BAEE37616}" destId="{253B3BF3-9148-4938-8BD4-F49330E9AAB6}" srcOrd="0" destOrd="0" presId="urn:microsoft.com/office/officeart/2018/2/layout/IconVerticalSolidList"/>
    <dgm:cxn modelId="{32CE6F28-2E36-4108-A964-E6A68E78453D}" type="presParOf" srcId="{90BC5728-02BA-4E79-9C3F-864BAEE37616}" destId="{D8C1A8B2-9BDA-4BE7-B45C-38D94EF19B66}" srcOrd="1" destOrd="0" presId="urn:microsoft.com/office/officeart/2018/2/layout/IconVerticalSolidList"/>
    <dgm:cxn modelId="{1A226B8E-D8D6-4700-AB83-55209C13574A}" type="presParOf" srcId="{90BC5728-02BA-4E79-9C3F-864BAEE37616}" destId="{6788754C-F42C-4DA8-AEA7-C2F9DD01808A}" srcOrd="2" destOrd="0" presId="urn:microsoft.com/office/officeart/2018/2/layout/IconVerticalSolidList"/>
    <dgm:cxn modelId="{C8AC6B84-FAB7-4CF4-968D-2EE4DE1FEF64}" type="presParOf" srcId="{90BC5728-02BA-4E79-9C3F-864BAEE37616}" destId="{63ED7FA8-3FCF-4F3F-90E3-768A94F75305}" srcOrd="3" destOrd="0" presId="urn:microsoft.com/office/officeart/2018/2/layout/IconVerticalSolidList"/>
    <dgm:cxn modelId="{96C70312-8426-4945-BFCD-42A6BA8B03FF}" type="presParOf" srcId="{DE2FC82F-B921-4EB2-BF78-D07E6D7D2CF5}" destId="{505CCE89-72C5-47C6-88D7-FCD53D9B8035}" srcOrd="1" destOrd="0" presId="urn:microsoft.com/office/officeart/2018/2/layout/IconVerticalSolidList"/>
    <dgm:cxn modelId="{F1DBBBBC-DE3B-4FC7-8B2E-C76DA4345A83}" type="presParOf" srcId="{DE2FC82F-B921-4EB2-BF78-D07E6D7D2CF5}" destId="{0DD441F7-65C3-45F9-88C9-F7F836E838E5}" srcOrd="2" destOrd="0" presId="urn:microsoft.com/office/officeart/2018/2/layout/IconVerticalSolidList"/>
    <dgm:cxn modelId="{50582451-7833-42C4-988B-AC23A3C0B130}" type="presParOf" srcId="{0DD441F7-65C3-45F9-88C9-F7F836E838E5}" destId="{BC81B540-7FF0-4E53-BD59-E89BB5465F88}" srcOrd="0" destOrd="0" presId="urn:microsoft.com/office/officeart/2018/2/layout/IconVerticalSolidList"/>
    <dgm:cxn modelId="{C09BD4DF-CB33-4AE1-8AF1-966A474B6A70}" type="presParOf" srcId="{0DD441F7-65C3-45F9-88C9-F7F836E838E5}" destId="{6760FD45-2FCB-4877-94A1-AEB87401F741}" srcOrd="1" destOrd="0" presId="urn:microsoft.com/office/officeart/2018/2/layout/IconVerticalSolidList"/>
    <dgm:cxn modelId="{CED3828C-2974-4F06-8101-3062A8A555BB}" type="presParOf" srcId="{0DD441F7-65C3-45F9-88C9-F7F836E838E5}" destId="{8270606E-5BD4-4A8B-AE95-BE1600EE4CEE}" srcOrd="2" destOrd="0" presId="urn:microsoft.com/office/officeart/2018/2/layout/IconVerticalSolidList"/>
    <dgm:cxn modelId="{3DFDD51B-89D3-41A5-B66E-E5217EBAA75D}" type="presParOf" srcId="{0DD441F7-65C3-45F9-88C9-F7F836E838E5}" destId="{6F7DF3BE-C8A1-4B65-AAC5-5F0F93B5068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6DAA03-FF6B-4556-A3E8-744A565DE8D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1E2F80B-E116-4AA0-9ECC-ADD96104D522}">
      <dgm:prSet/>
      <dgm:spPr/>
      <dgm:t>
        <a:bodyPr/>
        <a:lstStyle/>
        <a:p>
          <a:r>
            <a:rPr lang="en-US" b="1" dirty="0">
              <a:solidFill>
                <a:schemeClr val="bg1"/>
              </a:solidFill>
            </a:rPr>
            <a:t>Name of petitioner</a:t>
          </a:r>
          <a:endParaRPr lang="en-US" dirty="0">
            <a:solidFill>
              <a:schemeClr val="bg1"/>
            </a:solidFill>
          </a:endParaRPr>
        </a:p>
      </dgm:t>
    </dgm:pt>
    <dgm:pt modelId="{24D18E37-8DA5-4DB1-AB68-961C4875F6FF}" type="parTrans" cxnId="{25EDA23B-B92F-4F9F-9362-C86FAB5E593D}">
      <dgm:prSet/>
      <dgm:spPr/>
      <dgm:t>
        <a:bodyPr/>
        <a:lstStyle/>
        <a:p>
          <a:endParaRPr lang="en-US"/>
        </a:p>
      </dgm:t>
    </dgm:pt>
    <dgm:pt modelId="{DF1601A0-44EC-435B-9900-21D01C35892F}" type="sibTrans" cxnId="{25EDA23B-B92F-4F9F-9362-C86FAB5E593D}">
      <dgm:prSet/>
      <dgm:spPr/>
      <dgm:t>
        <a:bodyPr/>
        <a:lstStyle/>
        <a:p>
          <a:endParaRPr lang="en-US"/>
        </a:p>
      </dgm:t>
    </dgm:pt>
    <dgm:pt modelId="{45F06090-0509-44ED-A027-D34C4569564E}">
      <dgm:prSet/>
      <dgm:spPr/>
      <dgm:t>
        <a:bodyPr/>
        <a:lstStyle/>
        <a:p>
          <a:r>
            <a:rPr lang="en-US" b="1" dirty="0">
              <a:solidFill>
                <a:schemeClr val="bg1"/>
              </a:solidFill>
            </a:rPr>
            <a:t>Name of respondent</a:t>
          </a:r>
          <a:endParaRPr lang="en-US" dirty="0">
            <a:solidFill>
              <a:schemeClr val="bg1"/>
            </a:solidFill>
          </a:endParaRPr>
        </a:p>
      </dgm:t>
    </dgm:pt>
    <dgm:pt modelId="{6DC5FD9A-B3A1-4B2B-BDA9-164B8C0D9F9E}" type="parTrans" cxnId="{75B82B03-4BE8-4ED8-B7E4-F73FB7D30197}">
      <dgm:prSet/>
      <dgm:spPr/>
      <dgm:t>
        <a:bodyPr/>
        <a:lstStyle/>
        <a:p>
          <a:endParaRPr lang="en-US"/>
        </a:p>
      </dgm:t>
    </dgm:pt>
    <dgm:pt modelId="{7B9FFB39-57A8-419B-910D-B02F02EA0DF6}" type="sibTrans" cxnId="{75B82B03-4BE8-4ED8-B7E4-F73FB7D30197}">
      <dgm:prSet/>
      <dgm:spPr/>
      <dgm:t>
        <a:bodyPr/>
        <a:lstStyle/>
        <a:p>
          <a:endParaRPr lang="en-US"/>
        </a:p>
      </dgm:t>
    </dgm:pt>
    <dgm:pt modelId="{6034A4A7-5C87-4727-8675-32BFC294CA6A}">
      <dgm:prSet/>
      <dgm:spPr/>
      <dgm:t>
        <a:bodyPr/>
        <a:lstStyle/>
        <a:p>
          <a:r>
            <a:rPr lang="en-US" b="1" dirty="0">
              <a:solidFill>
                <a:schemeClr val="bg1"/>
              </a:solidFill>
            </a:rPr>
            <a:t>Beginning date of the order</a:t>
          </a:r>
          <a:endParaRPr lang="en-US" dirty="0">
            <a:solidFill>
              <a:schemeClr val="bg1"/>
            </a:solidFill>
          </a:endParaRPr>
        </a:p>
      </dgm:t>
    </dgm:pt>
    <dgm:pt modelId="{6677B35F-C960-4550-A28F-9744D503FB83}" type="parTrans" cxnId="{04367064-E955-4B0D-9FE1-91480934AD53}">
      <dgm:prSet/>
      <dgm:spPr/>
      <dgm:t>
        <a:bodyPr/>
        <a:lstStyle/>
        <a:p>
          <a:endParaRPr lang="en-US"/>
        </a:p>
      </dgm:t>
    </dgm:pt>
    <dgm:pt modelId="{4B9F6EE8-5905-453C-A53E-7DE8A2C85368}" type="sibTrans" cxnId="{04367064-E955-4B0D-9FE1-91480934AD53}">
      <dgm:prSet/>
      <dgm:spPr/>
      <dgm:t>
        <a:bodyPr/>
        <a:lstStyle/>
        <a:p>
          <a:endParaRPr lang="en-US"/>
        </a:p>
      </dgm:t>
    </dgm:pt>
    <dgm:pt modelId="{F30FA9C3-529A-4D25-9437-83C0A8B46305}">
      <dgm:prSet/>
      <dgm:spPr/>
      <dgm:t>
        <a:bodyPr/>
        <a:lstStyle/>
        <a:p>
          <a:r>
            <a:rPr lang="en-US" b="1" dirty="0">
              <a:solidFill>
                <a:schemeClr val="bg1"/>
              </a:solidFill>
            </a:rPr>
            <a:t>Ending date of the order</a:t>
          </a:r>
          <a:endParaRPr lang="en-US" dirty="0">
            <a:solidFill>
              <a:schemeClr val="bg1"/>
            </a:solidFill>
          </a:endParaRPr>
        </a:p>
      </dgm:t>
    </dgm:pt>
    <dgm:pt modelId="{AC38BED0-4EF1-4A12-BC18-F76A1869EB03}" type="parTrans" cxnId="{B869FE75-7959-4FF0-AD48-268A3993F6CC}">
      <dgm:prSet/>
      <dgm:spPr/>
      <dgm:t>
        <a:bodyPr/>
        <a:lstStyle/>
        <a:p>
          <a:endParaRPr lang="en-US"/>
        </a:p>
      </dgm:t>
    </dgm:pt>
    <dgm:pt modelId="{DF543555-9542-4496-AFB2-959466CE228F}" type="sibTrans" cxnId="{B869FE75-7959-4FF0-AD48-268A3993F6CC}">
      <dgm:prSet/>
      <dgm:spPr/>
      <dgm:t>
        <a:bodyPr/>
        <a:lstStyle/>
        <a:p>
          <a:endParaRPr lang="en-US"/>
        </a:p>
      </dgm:t>
    </dgm:pt>
    <dgm:pt modelId="{02AA7789-1818-4DD2-A0A9-ABA6F86A478E}">
      <dgm:prSet/>
      <dgm:spPr/>
      <dgm:t>
        <a:bodyPr/>
        <a:lstStyle/>
        <a:p>
          <a:r>
            <a:rPr lang="en-US" b="1" dirty="0">
              <a:solidFill>
                <a:schemeClr val="bg1"/>
              </a:solidFill>
            </a:rPr>
            <a:t>Conditions placed by the court on the respondent</a:t>
          </a:r>
          <a:endParaRPr lang="en-US" dirty="0">
            <a:solidFill>
              <a:schemeClr val="bg1"/>
            </a:solidFill>
          </a:endParaRPr>
        </a:p>
      </dgm:t>
    </dgm:pt>
    <dgm:pt modelId="{F0A169CF-27B0-415A-97EF-A986CB921C13}" type="parTrans" cxnId="{C0B08597-995A-43C6-BCF7-33FD347C3DC5}">
      <dgm:prSet/>
      <dgm:spPr/>
      <dgm:t>
        <a:bodyPr/>
        <a:lstStyle/>
        <a:p>
          <a:endParaRPr lang="en-US"/>
        </a:p>
      </dgm:t>
    </dgm:pt>
    <dgm:pt modelId="{3D01F73A-81E0-416B-9EBE-E80872C12EF6}" type="sibTrans" cxnId="{C0B08597-995A-43C6-BCF7-33FD347C3DC5}">
      <dgm:prSet/>
      <dgm:spPr/>
      <dgm:t>
        <a:bodyPr/>
        <a:lstStyle/>
        <a:p>
          <a:endParaRPr lang="en-US"/>
        </a:p>
      </dgm:t>
    </dgm:pt>
    <dgm:pt modelId="{38A6E181-64F0-4CFB-95DD-EAEECCFE6A74}">
      <dgm:prSet/>
      <dgm:spPr/>
      <dgm:t>
        <a:bodyPr/>
        <a:lstStyle/>
        <a:p>
          <a:r>
            <a:rPr lang="en-US" b="1" dirty="0">
              <a:solidFill>
                <a:schemeClr val="bg1"/>
              </a:solidFill>
            </a:rPr>
            <a:t>Signed by a judge</a:t>
          </a:r>
          <a:endParaRPr lang="en-US" dirty="0">
            <a:solidFill>
              <a:schemeClr val="bg1"/>
            </a:solidFill>
          </a:endParaRPr>
        </a:p>
      </dgm:t>
    </dgm:pt>
    <dgm:pt modelId="{9B0BCE93-514A-42A7-A3F5-87288F64BE48}" type="parTrans" cxnId="{4DCFFFCC-962F-4896-B8E3-88232539CED0}">
      <dgm:prSet/>
      <dgm:spPr/>
      <dgm:t>
        <a:bodyPr/>
        <a:lstStyle/>
        <a:p>
          <a:endParaRPr lang="en-US"/>
        </a:p>
      </dgm:t>
    </dgm:pt>
    <dgm:pt modelId="{C73FEB3B-753D-43EC-ABA3-7F43F86257C2}" type="sibTrans" cxnId="{4DCFFFCC-962F-4896-B8E3-88232539CED0}">
      <dgm:prSet/>
      <dgm:spPr/>
      <dgm:t>
        <a:bodyPr/>
        <a:lstStyle/>
        <a:p>
          <a:endParaRPr lang="en-US"/>
        </a:p>
      </dgm:t>
    </dgm:pt>
    <dgm:pt modelId="{7CCA4AD1-CD19-4900-B96B-460259CEEBB5}" type="pres">
      <dgm:prSet presAssocID="{C16DAA03-FF6B-4556-A3E8-744A565DE8DE}" presName="linear" presStyleCnt="0">
        <dgm:presLayoutVars>
          <dgm:animLvl val="lvl"/>
          <dgm:resizeHandles val="exact"/>
        </dgm:presLayoutVars>
      </dgm:prSet>
      <dgm:spPr/>
    </dgm:pt>
    <dgm:pt modelId="{6DACFF4A-0043-427A-93BB-EB42A311E76E}" type="pres">
      <dgm:prSet presAssocID="{A1E2F80B-E116-4AA0-9ECC-ADD96104D522}" presName="parentText" presStyleLbl="node1" presStyleIdx="0" presStyleCnt="6">
        <dgm:presLayoutVars>
          <dgm:chMax val="0"/>
          <dgm:bulletEnabled val="1"/>
        </dgm:presLayoutVars>
      </dgm:prSet>
      <dgm:spPr/>
    </dgm:pt>
    <dgm:pt modelId="{E6EA60B2-DB95-4B65-B0AC-76E0374DE56D}" type="pres">
      <dgm:prSet presAssocID="{DF1601A0-44EC-435B-9900-21D01C35892F}" presName="spacer" presStyleCnt="0"/>
      <dgm:spPr/>
    </dgm:pt>
    <dgm:pt modelId="{A1E35C75-86DC-4C46-8386-1B59258D3471}" type="pres">
      <dgm:prSet presAssocID="{45F06090-0509-44ED-A027-D34C4569564E}" presName="parentText" presStyleLbl="node1" presStyleIdx="1" presStyleCnt="6">
        <dgm:presLayoutVars>
          <dgm:chMax val="0"/>
          <dgm:bulletEnabled val="1"/>
        </dgm:presLayoutVars>
      </dgm:prSet>
      <dgm:spPr/>
    </dgm:pt>
    <dgm:pt modelId="{354BE8E0-30FB-4E50-B514-9BD1520CB0E4}" type="pres">
      <dgm:prSet presAssocID="{7B9FFB39-57A8-419B-910D-B02F02EA0DF6}" presName="spacer" presStyleCnt="0"/>
      <dgm:spPr/>
    </dgm:pt>
    <dgm:pt modelId="{29A7080B-5EDB-4BAE-9789-3FD82F2C3E2D}" type="pres">
      <dgm:prSet presAssocID="{6034A4A7-5C87-4727-8675-32BFC294CA6A}" presName="parentText" presStyleLbl="node1" presStyleIdx="2" presStyleCnt="6">
        <dgm:presLayoutVars>
          <dgm:chMax val="0"/>
          <dgm:bulletEnabled val="1"/>
        </dgm:presLayoutVars>
      </dgm:prSet>
      <dgm:spPr/>
    </dgm:pt>
    <dgm:pt modelId="{847DE0A3-EF5A-4C1F-BF78-C579FE51AF7E}" type="pres">
      <dgm:prSet presAssocID="{4B9F6EE8-5905-453C-A53E-7DE8A2C85368}" presName="spacer" presStyleCnt="0"/>
      <dgm:spPr/>
    </dgm:pt>
    <dgm:pt modelId="{1E5285DD-8325-46F2-9BA9-ED431E17CEF7}" type="pres">
      <dgm:prSet presAssocID="{F30FA9C3-529A-4D25-9437-83C0A8B46305}" presName="parentText" presStyleLbl="node1" presStyleIdx="3" presStyleCnt="6">
        <dgm:presLayoutVars>
          <dgm:chMax val="0"/>
          <dgm:bulletEnabled val="1"/>
        </dgm:presLayoutVars>
      </dgm:prSet>
      <dgm:spPr/>
    </dgm:pt>
    <dgm:pt modelId="{7DFCC214-F000-41D5-A787-ADCFCA8C19FF}" type="pres">
      <dgm:prSet presAssocID="{DF543555-9542-4496-AFB2-959466CE228F}" presName="spacer" presStyleCnt="0"/>
      <dgm:spPr/>
    </dgm:pt>
    <dgm:pt modelId="{8D7C0EB7-C1FE-4698-BAB9-477DA1262EEC}" type="pres">
      <dgm:prSet presAssocID="{02AA7789-1818-4DD2-A0A9-ABA6F86A478E}" presName="parentText" presStyleLbl="node1" presStyleIdx="4" presStyleCnt="6">
        <dgm:presLayoutVars>
          <dgm:chMax val="0"/>
          <dgm:bulletEnabled val="1"/>
        </dgm:presLayoutVars>
      </dgm:prSet>
      <dgm:spPr/>
    </dgm:pt>
    <dgm:pt modelId="{F691EF45-F6BD-4BEF-BF14-0563A4E6E53A}" type="pres">
      <dgm:prSet presAssocID="{3D01F73A-81E0-416B-9EBE-E80872C12EF6}" presName="spacer" presStyleCnt="0"/>
      <dgm:spPr/>
    </dgm:pt>
    <dgm:pt modelId="{6618C7A6-9508-44CF-8B35-2308DEAAC8EB}" type="pres">
      <dgm:prSet presAssocID="{38A6E181-64F0-4CFB-95DD-EAEECCFE6A74}" presName="parentText" presStyleLbl="node1" presStyleIdx="5" presStyleCnt="6">
        <dgm:presLayoutVars>
          <dgm:chMax val="0"/>
          <dgm:bulletEnabled val="1"/>
        </dgm:presLayoutVars>
      </dgm:prSet>
      <dgm:spPr/>
    </dgm:pt>
  </dgm:ptLst>
  <dgm:cxnLst>
    <dgm:cxn modelId="{75B82B03-4BE8-4ED8-B7E4-F73FB7D30197}" srcId="{C16DAA03-FF6B-4556-A3E8-744A565DE8DE}" destId="{45F06090-0509-44ED-A027-D34C4569564E}" srcOrd="1" destOrd="0" parTransId="{6DC5FD9A-B3A1-4B2B-BDA9-164B8C0D9F9E}" sibTransId="{7B9FFB39-57A8-419B-910D-B02F02EA0DF6}"/>
    <dgm:cxn modelId="{25EDA23B-B92F-4F9F-9362-C86FAB5E593D}" srcId="{C16DAA03-FF6B-4556-A3E8-744A565DE8DE}" destId="{A1E2F80B-E116-4AA0-9ECC-ADD96104D522}" srcOrd="0" destOrd="0" parTransId="{24D18E37-8DA5-4DB1-AB68-961C4875F6FF}" sibTransId="{DF1601A0-44EC-435B-9900-21D01C35892F}"/>
    <dgm:cxn modelId="{04367064-E955-4B0D-9FE1-91480934AD53}" srcId="{C16DAA03-FF6B-4556-A3E8-744A565DE8DE}" destId="{6034A4A7-5C87-4727-8675-32BFC294CA6A}" srcOrd="2" destOrd="0" parTransId="{6677B35F-C960-4550-A28F-9744D503FB83}" sibTransId="{4B9F6EE8-5905-453C-A53E-7DE8A2C85368}"/>
    <dgm:cxn modelId="{77AD7945-37DF-4AE4-B74C-9FA73F808F97}" type="presOf" srcId="{45F06090-0509-44ED-A027-D34C4569564E}" destId="{A1E35C75-86DC-4C46-8386-1B59258D3471}" srcOrd="0" destOrd="0" presId="urn:microsoft.com/office/officeart/2005/8/layout/vList2"/>
    <dgm:cxn modelId="{1F0D5749-FF80-49DE-B84D-98B7FBCE711E}" type="presOf" srcId="{A1E2F80B-E116-4AA0-9ECC-ADD96104D522}" destId="{6DACFF4A-0043-427A-93BB-EB42A311E76E}" srcOrd="0" destOrd="0" presId="urn:microsoft.com/office/officeart/2005/8/layout/vList2"/>
    <dgm:cxn modelId="{3C867B4C-9165-470B-983D-7F1EDE37B4DC}" type="presOf" srcId="{C16DAA03-FF6B-4556-A3E8-744A565DE8DE}" destId="{7CCA4AD1-CD19-4900-B96B-460259CEEBB5}" srcOrd="0" destOrd="0" presId="urn:microsoft.com/office/officeart/2005/8/layout/vList2"/>
    <dgm:cxn modelId="{B869FE75-7959-4FF0-AD48-268A3993F6CC}" srcId="{C16DAA03-FF6B-4556-A3E8-744A565DE8DE}" destId="{F30FA9C3-529A-4D25-9437-83C0A8B46305}" srcOrd="3" destOrd="0" parTransId="{AC38BED0-4EF1-4A12-BC18-F76A1869EB03}" sibTransId="{DF543555-9542-4496-AFB2-959466CE228F}"/>
    <dgm:cxn modelId="{FE416489-A6FB-4E62-AC65-579EC03D3EB8}" type="presOf" srcId="{38A6E181-64F0-4CFB-95DD-EAEECCFE6A74}" destId="{6618C7A6-9508-44CF-8B35-2308DEAAC8EB}" srcOrd="0" destOrd="0" presId="urn:microsoft.com/office/officeart/2005/8/layout/vList2"/>
    <dgm:cxn modelId="{C0B08597-995A-43C6-BCF7-33FD347C3DC5}" srcId="{C16DAA03-FF6B-4556-A3E8-744A565DE8DE}" destId="{02AA7789-1818-4DD2-A0A9-ABA6F86A478E}" srcOrd="4" destOrd="0" parTransId="{F0A169CF-27B0-415A-97EF-A986CB921C13}" sibTransId="{3D01F73A-81E0-416B-9EBE-E80872C12EF6}"/>
    <dgm:cxn modelId="{F2C20A9A-9AF8-4ED5-A416-EA262C905F09}" type="presOf" srcId="{6034A4A7-5C87-4727-8675-32BFC294CA6A}" destId="{29A7080B-5EDB-4BAE-9789-3FD82F2C3E2D}" srcOrd="0" destOrd="0" presId="urn:microsoft.com/office/officeart/2005/8/layout/vList2"/>
    <dgm:cxn modelId="{762640AB-6241-4BEA-BF3C-B50209004BF0}" type="presOf" srcId="{02AA7789-1818-4DD2-A0A9-ABA6F86A478E}" destId="{8D7C0EB7-C1FE-4698-BAB9-477DA1262EEC}" srcOrd="0" destOrd="0" presId="urn:microsoft.com/office/officeart/2005/8/layout/vList2"/>
    <dgm:cxn modelId="{4DCFFFCC-962F-4896-B8E3-88232539CED0}" srcId="{C16DAA03-FF6B-4556-A3E8-744A565DE8DE}" destId="{38A6E181-64F0-4CFB-95DD-EAEECCFE6A74}" srcOrd="5" destOrd="0" parTransId="{9B0BCE93-514A-42A7-A3F5-87288F64BE48}" sibTransId="{C73FEB3B-753D-43EC-ABA3-7F43F86257C2}"/>
    <dgm:cxn modelId="{49FED9E1-A010-4C7C-9358-6E97A69A20C0}" type="presOf" srcId="{F30FA9C3-529A-4D25-9437-83C0A8B46305}" destId="{1E5285DD-8325-46F2-9BA9-ED431E17CEF7}" srcOrd="0" destOrd="0" presId="urn:microsoft.com/office/officeart/2005/8/layout/vList2"/>
    <dgm:cxn modelId="{C4715727-F1E6-435D-AD3F-93C316016A5A}" type="presParOf" srcId="{7CCA4AD1-CD19-4900-B96B-460259CEEBB5}" destId="{6DACFF4A-0043-427A-93BB-EB42A311E76E}" srcOrd="0" destOrd="0" presId="urn:microsoft.com/office/officeart/2005/8/layout/vList2"/>
    <dgm:cxn modelId="{0D13BBED-8E70-4315-9099-EE7D48675286}" type="presParOf" srcId="{7CCA4AD1-CD19-4900-B96B-460259CEEBB5}" destId="{E6EA60B2-DB95-4B65-B0AC-76E0374DE56D}" srcOrd="1" destOrd="0" presId="urn:microsoft.com/office/officeart/2005/8/layout/vList2"/>
    <dgm:cxn modelId="{FF9B8B42-AC14-4E95-8A45-B721F597C86F}" type="presParOf" srcId="{7CCA4AD1-CD19-4900-B96B-460259CEEBB5}" destId="{A1E35C75-86DC-4C46-8386-1B59258D3471}" srcOrd="2" destOrd="0" presId="urn:microsoft.com/office/officeart/2005/8/layout/vList2"/>
    <dgm:cxn modelId="{FBFCF26B-C529-4376-B96E-93CF2F8A09D4}" type="presParOf" srcId="{7CCA4AD1-CD19-4900-B96B-460259CEEBB5}" destId="{354BE8E0-30FB-4E50-B514-9BD1520CB0E4}" srcOrd="3" destOrd="0" presId="urn:microsoft.com/office/officeart/2005/8/layout/vList2"/>
    <dgm:cxn modelId="{C822400F-7C4D-470E-980C-8835087D2060}" type="presParOf" srcId="{7CCA4AD1-CD19-4900-B96B-460259CEEBB5}" destId="{29A7080B-5EDB-4BAE-9789-3FD82F2C3E2D}" srcOrd="4" destOrd="0" presId="urn:microsoft.com/office/officeart/2005/8/layout/vList2"/>
    <dgm:cxn modelId="{D3F8CD0C-C423-400F-A871-B4E190CC9EE3}" type="presParOf" srcId="{7CCA4AD1-CD19-4900-B96B-460259CEEBB5}" destId="{847DE0A3-EF5A-4C1F-BF78-C579FE51AF7E}" srcOrd="5" destOrd="0" presId="urn:microsoft.com/office/officeart/2005/8/layout/vList2"/>
    <dgm:cxn modelId="{2F43E70A-F467-415A-9E81-979894DC7134}" type="presParOf" srcId="{7CCA4AD1-CD19-4900-B96B-460259CEEBB5}" destId="{1E5285DD-8325-46F2-9BA9-ED431E17CEF7}" srcOrd="6" destOrd="0" presId="urn:microsoft.com/office/officeart/2005/8/layout/vList2"/>
    <dgm:cxn modelId="{339C459A-C3F8-4FCD-B0AC-071B90951812}" type="presParOf" srcId="{7CCA4AD1-CD19-4900-B96B-460259CEEBB5}" destId="{7DFCC214-F000-41D5-A787-ADCFCA8C19FF}" srcOrd="7" destOrd="0" presId="urn:microsoft.com/office/officeart/2005/8/layout/vList2"/>
    <dgm:cxn modelId="{ACC9BBBD-BEDA-48E6-A715-942097E2A4EA}" type="presParOf" srcId="{7CCA4AD1-CD19-4900-B96B-460259CEEBB5}" destId="{8D7C0EB7-C1FE-4698-BAB9-477DA1262EEC}" srcOrd="8" destOrd="0" presId="urn:microsoft.com/office/officeart/2005/8/layout/vList2"/>
    <dgm:cxn modelId="{A30E3505-61CC-4F09-B932-22913440D452}" type="presParOf" srcId="{7CCA4AD1-CD19-4900-B96B-460259CEEBB5}" destId="{F691EF45-F6BD-4BEF-BF14-0563A4E6E53A}" srcOrd="9" destOrd="0" presId="urn:microsoft.com/office/officeart/2005/8/layout/vList2"/>
    <dgm:cxn modelId="{5ABA84F7-95D7-4C80-A5D8-A358C0A90F0E}" type="presParOf" srcId="{7CCA4AD1-CD19-4900-B96B-460259CEEBB5}" destId="{6618C7A6-9508-44CF-8B35-2308DEAAC8E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E6B63C-6B92-4B47-9E8D-7F6FC1E12A6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C176079-A103-4FE1-82D2-4795D2A0C01B}">
      <dgm:prSet/>
      <dgm:spPr/>
      <dgm:t>
        <a:bodyPr/>
        <a:lstStyle/>
        <a:p>
          <a:pPr>
            <a:lnSpc>
              <a:spcPct val="100000"/>
            </a:lnSpc>
          </a:pPr>
          <a:r>
            <a:rPr lang="en-US" b="0" dirty="0">
              <a:solidFill>
                <a:schemeClr val="bg1"/>
              </a:solidFill>
            </a:rPr>
            <a:t>Order may state something in one paragraph and specify exceptions in another.</a:t>
          </a:r>
          <a:endParaRPr lang="en-US" dirty="0">
            <a:solidFill>
              <a:schemeClr val="bg1"/>
            </a:solidFill>
          </a:endParaRPr>
        </a:p>
      </dgm:t>
    </dgm:pt>
    <dgm:pt modelId="{B5C71A84-AF43-4843-9A6A-8B5819F3DFF6}" type="parTrans" cxnId="{5B99CC77-370A-424D-BF3A-86C5EDB625F7}">
      <dgm:prSet/>
      <dgm:spPr/>
      <dgm:t>
        <a:bodyPr/>
        <a:lstStyle/>
        <a:p>
          <a:endParaRPr lang="en-US"/>
        </a:p>
      </dgm:t>
    </dgm:pt>
    <dgm:pt modelId="{6AF1F3AD-459B-4BDD-BBB7-3DF940470064}" type="sibTrans" cxnId="{5B99CC77-370A-424D-BF3A-86C5EDB625F7}">
      <dgm:prSet/>
      <dgm:spPr/>
      <dgm:t>
        <a:bodyPr/>
        <a:lstStyle/>
        <a:p>
          <a:endParaRPr lang="en-US"/>
        </a:p>
      </dgm:t>
    </dgm:pt>
    <dgm:pt modelId="{6C588AC9-C56F-4E85-810F-4BD5CF0672F0}">
      <dgm:prSet/>
      <dgm:spPr/>
      <dgm:t>
        <a:bodyPr/>
        <a:lstStyle/>
        <a:p>
          <a:pPr>
            <a:lnSpc>
              <a:spcPct val="100000"/>
            </a:lnSpc>
          </a:pPr>
          <a:r>
            <a:rPr lang="en-US" b="0" dirty="0">
              <a:solidFill>
                <a:schemeClr val="bg1"/>
              </a:solidFill>
            </a:rPr>
            <a:t>EX:  NO CONTACT</a:t>
          </a:r>
          <a:endParaRPr lang="en-US" dirty="0">
            <a:solidFill>
              <a:schemeClr val="bg1"/>
            </a:solidFill>
          </a:endParaRPr>
        </a:p>
      </dgm:t>
    </dgm:pt>
    <dgm:pt modelId="{D1F5A823-5281-4B6E-B767-6BACEA581A6D}" type="parTrans" cxnId="{8156A62C-558C-4334-A346-63F52CF24687}">
      <dgm:prSet/>
      <dgm:spPr/>
      <dgm:t>
        <a:bodyPr/>
        <a:lstStyle/>
        <a:p>
          <a:endParaRPr lang="en-US"/>
        </a:p>
      </dgm:t>
    </dgm:pt>
    <dgm:pt modelId="{A3EBD079-C7D0-43F9-8F8C-E44D85B2197A}" type="sibTrans" cxnId="{8156A62C-558C-4334-A346-63F52CF24687}">
      <dgm:prSet/>
      <dgm:spPr/>
      <dgm:t>
        <a:bodyPr/>
        <a:lstStyle/>
        <a:p>
          <a:endParaRPr lang="en-US"/>
        </a:p>
      </dgm:t>
    </dgm:pt>
    <dgm:pt modelId="{0CAF6506-EE86-4DD8-A0C4-63F1F5D3E4DA}">
      <dgm:prSet/>
      <dgm:spPr/>
      <dgm:t>
        <a:bodyPr/>
        <a:lstStyle/>
        <a:p>
          <a:pPr>
            <a:lnSpc>
              <a:spcPct val="100000"/>
            </a:lnSpc>
          </a:pPr>
          <a:r>
            <a:rPr lang="en-US" b="0" dirty="0">
              <a:solidFill>
                <a:schemeClr val="bg1"/>
              </a:solidFill>
            </a:rPr>
            <a:t>Then, allow for contact to arrange child visitation</a:t>
          </a:r>
          <a:endParaRPr lang="en-US" dirty="0">
            <a:solidFill>
              <a:schemeClr val="bg1"/>
            </a:solidFill>
          </a:endParaRPr>
        </a:p>
      </dgm:t>
    </dgm:pt>
    <dgm:pt modelId="{9CE85FB6-4069-4441-8526-8FDFF4D97112}" type="parTrans" cxnId="{335D8926-5419-4723-9A20-D7C467F0182E}">
      <dgm:prSet/>
      <dgm:spPr/>
      <dgm:t>
        <a:bodyPr/>
        <a:lstStyle/>
        <a:p>
          <a:endParaRPr lang="en-US"/>
        </a:p>
      </dgm:t>
    </dgm:pt>
    <dgm:pt modelId="{E154AF0B-3637-4671-83B1-21EC5B7324F4}" type="sibTrans" cxnId="{335D8926-5419-4723-9A20-D7C467F0182E}">
      <dgm:prSet/>
      <dgm:spPr/>
      <dgm:t>
        <a:bodyPr/>
        <a:lstStyle/>
        <a:p>
          <a:endParaRPr lang="en-US"/>
        </a:p>
      </dgm:t>
    </dgm:pt>
    <dgm:pt modelId="{385A83A1-563A-4310-88B7-2CF19F40EAD3}" type="pres">
      <dgm:prSet presAssocID="{21E6B63C-6B92-4B47-9E8D-7F6FC1E12A6A}" presName="root" presStyleCnt="0">
        <dgm:presLayoutVars>
          <dgm:dir/>
          <dgm:resizeHandles val="exact"/>
        </dgm:presLayoutVars>
      </dgm:prSet>
      <dgm:spPr/>
    </dgm:pt>
    <dgm:pt modelId="{841D617F-BCCE-472C-8048-5491FD249231}" type="pres">
      <dgm:prSet presAssocID="{0C176079-A103-4FE1-82D2-4795D2A0C01B}" presName="compNode" presStyleCnt="0"/>
      <dgm:spPr/>
    </dgm:pt>
    <dgm:pt modelId="{1AE4C4E5-4901-4D23-A4AD-68A7A067B5AD}" type="pres">
      <dgm:prSet presAssocID="{0C176079-A103-4FE1-82D2-4795D2A0C01B}" presName="bgRect" presStyleLbl="bgShp" presStyleIdx="0" presStyleCnt="3"/>
      <dgm:spPr/>
    </dgm:pt>
    <dgm:pt modelId="{A26B49F7-13F0-4A81-B266-AD35868BE0DF}" type="pres">
      <dgm:prSet presAssocID="{0C176079-A103-4FE1-82D2-4795D2A0C01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D25DECCB-2288-4E5C-965D-6E6638E6F247}" type="pres">
      <dgm:prSet presAssocID="{0C176079-A103-4FE1-82D2-4795D2A0C01B}" presName="spaceRect" presStyleCnt="0"/>
      <dgm:spPr/>
    </dgm:pt>
    <dgm:pt modelId="{814927E7-9551-45AF-99A5-CBB4D28F7DB5}" type="pres">
      <dgm:prSet presAssocID="{0C176079-A103-4FE1-82D2-4795D2A0C01B}" presName="parTx" presStyleLbl="revTx" presStyleIdx="0" presStyleCnt="3">
        <dgm:presLayoutVars>
          <dgm:chMax val="0"/>
          <dgm:chPref val="0"/>
        </dgm:presLayoutVars>
      </dgm:prSet>
      <dgm:spPr/>
    </dgm:pt>
    <dgm:pt modelId="{B96AE1F5-2E88-406F-98B8-038457C22DE2}" type="pres">
      <dgm:prSet presAssocID="{6AF1F3AD-459B-4BDD-BBB7-3DF940470064}" presName="sibTrans" presStyleCnt="0"/>
      <dgm:spPr/>
    </dgm:pt>
    <dgm:pt modelId="{D6FD93B2-32F5-4365-806C-78CE69B96BC2}" type="pres">
      <dgm:prSet presAssocID="{6C588AC9-C56F-4E85-810F-4BD5CF0672F0}" presName="compNode" presStyleCnt="0"/>
      <dgm:spPr/>
    </dgm:pt>
    <dgm:pt modelId="{E4B3C3A4-1F08-4ED4-9F4F-86E941E08496}" type="pres">
      <dgm:prSet presAssocID="{6C588AC9-C56F-4E85-810F-4BD5CF0672F0}" presName="bgRect" presStyleLbl="bgShp" presStyleIdx="1" presStyleCnt="3"/>
      <dgm:spPr/>
    </dgm:pt>
    <dgm:pt modelId="{9883D190-ED4F-4885-8B67-7851627ED991}" type="pres">
      <dgm:prSet presAssocID="{6C588AC9-C56F-4E85-810F-4BD5CF0672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xclamation Mark"/>
        </a:ext>
      </dgm:extLst>
    </dgm:pt>
    <dgm:pt modelId="{4D2FD52D-85BE-4467-9E6D-380A5AC7205A}" type="pres">
      <dgm:prSet presAssocID="{6C588AC9-C56F-4E85-810F-4BD5CF0672F0}" presName="spaceRect" presStyleCnt="0"/>
      <dgm:spPr/>
    </dgm:pt>
    <dgm:pt modelId="{7F0AFB6B-DE1E-4F03-BA89-5258154B4139}" type="pres">
      <dgm:prSet presAssocID="{6C588AC9-C56F-4E85-810F-4BD5CF0672F0}" presName="parTx" presStyleLbl="revTx" presStyleIdx="1" presStyleCnt="3">
        <dgm:presLayoutVars>
          <dgm:chMax val="0"/>
          <dgm:chPref val="0"/>
        </dgm:presLayoutVars>
      </dgm:prSet>
      <dgm:spPr/>
    </dgm:pt>
    <dgm:pt modelId="{FFF0AAF7-24F4-423A-A2B2-7CA07A4008DE}" type="pres">
      <dgm:prSet presAssocID="{A3EBD079-C7D0-43F9-8F8C-E44D85B2197A}" presName="sibTrans" presStyleCnt="0"/>
      <dgm:spPr/>
    </dgm:pt>
    <dgm:pt modelId="{7FD5B2B7-9C8A-4E9C-95A2-B4B502A06AE5}" type="pres">
      <dgm:prSet presAssocID="{0CAF6506-EE86-4DD8-A0C4-63F1F5D3E4DA}" presName="compNode" presStyleCnt="0"/>
      <dgm:spPr/>
    </dgm:pt>
    <dgm:pt modelId="{6E39751E-25B3-4C12-9709-270698A28123}" type="pres">
      <dgm:prSet presAssocID="{0CAF6506-EE86-4DD8-A0C4-63F1F5D3E4DA}" presName="bgRect" presStyleLbl="bgShp" presStyleIdx="2" presStyleCnt="3"/>
      <dgm:spPr/>
    </dgm:pt>
    <dgm:pt modelId="{8B368E76-FA45-426E-93DF-B6EAC0B66ECB}" type="pres">
      <dgm:prSet presAssocID="{0CAF6506-EE86-4DD8-A0C4-63F1F5D3E4D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arent and Child"/>
        </a:ext>
      </dgm:extLst>
    </dgm:pt>
    <dgm:pt modelId="{3279FBBB-FB16-4E4E-A890-1F75C003FC4B}" type="pres">
      <dgm:prSet presAssocID="{0CAF6506-EE86-4DD8-A0C4-63F1F5D3E4DA}" presName="spaceRect" presStyleCnt="0"/>
      <dgm:spPr/>
    </dgm:pt>
    <dgm:pt modelId="{F735D7FC-7DE8-4872-9BF6-0EDCB39CD14D}" type="pres">
      <dgm:prSet presAssocID="{0CAF6506-EE86-4DD8-A0C4-63F1F5D3E4DA}" presName="parTx" presStyleLbl="revTx" presStyleIdx="2" presStyleCnt="3">
        <dgm:presLayoutVars>
          <dgm:chMax val="0"/>
          <dgm:chPref val="0"/>
        </dgm:presLayoutVars>
      </dgm:prSet>
      <dgm:spPr/>
    </dgm:pt>
  </dgm:ptLst>
  <dgm:cxnLst>
    <dgm:cxn modelId="{335D8926-5419-4723-9A20-D7C467F0182E}" srcId="{21E6B63C-6B92-4B47-9E8D-7F6FC1E12A6A}" destId="{0CAF6506-EE86-4DD8-A0C4-63F1F5D3E4DA}" srcOrd="2" destOrd="0" parTransId="{9CE85FB6-4069-4441-8526-8FDFF4D97112}" sibTransId="{E154AF0B-3637-4671-83B1-21EC5B7324F4}"/>
    <dgm:cxn modelId="{8156A62C-558C-4334-A346-63F52CF24687}" srcId="{21E6B63C-6B92-4B47-9E8D-7F6FC1E12A6A}" destId="{6C588AC9-C56F-4E85-810F-4BD5CF0672F0}" srcOrd="1" destOrd="0" parTransId="{D1F5A823-5281-4B6E-B767-6BACEA581A6D}" sibTransId="{A3EBD079-C7D0-43F9-8F8C-E44D85B2197A}"/>
    <dgm:cxn modelId="{C3DC6639-719B-4C7D-890F-4D23EF7F03A1}" type="presOf" srcId="{21E6B63C-6B92-4B47-9E8D-7F6FC1E12A6A}" destId="{385A83A1-563A-4310-88B7-2CF19F40EAD3}" srcOrd="0" destOrd="0" presId="urn:microsoft.com/office/officeart/2018/2/layout/IconVerticalSolidList"/>
    <dgm:cxn modelId="{5B99CC77-370A-424D-BF3A-86C5EDB625F7}" srcId="{21E6B63C-6B92-4B47-9E8D-7F6FC1E12A6A}" destId="{0C176079-A103-4FE1-82D2-4795D2A0C01B}" srcOrd="0" destOrd="0" parTransId="{B5C71A84-AF43-4843-9A6A-8B5819F3DFF6}" sibTransId="{6AF1F3AD-459B-4BDD-BBB7-3DF940470064}"/>
    <dgm:cxn modelId="{5C61D957-32E4-4311-B4FD-D79BB9F4D30E}" type="presOf" srcId="{6C588AC9-C56F-4E85-810F-4BD5CF0672F0}" destId="{7F0AFB6B-DE1E-4F03-BA89-5258154B4139}" srcOrd="0" destOrd="0" presId="urn:microsoft.com/office/officeart/2018/2/layout/IconVerticalSolidList"/>
    <dgm:cxn modelId="{C3D450B8-7F4C-4F64-8DE7-14A6856DB4C4}" type="presOf" srcId="{0C176079-A103-4FE1-82D2-4795D2A0C01B}" destId="{814927E7-9551-45AF-99A5-CBB4D28F7DB5}" srcOrd="0" destOrd="0" presId="urn:microsoft.com/office/officeart/2018/2/layout/IconVerticalSolidList"/>
    <dgm:cxn modelId="{80FFB9F6-8821-4644-BF74-EAAA6DE06660}" type="presOf" srcId="{0CAF6506-EE86-4DD8-A0C4-63F1F5D3E4DA}" destId="{F735D7FC-7DE8-4872-9BF6-0EDCB39CD14D}" srcOrd="0" destOrd="0" presId="urn:microsoft.com/office/officeart/2018/2/layout/IconVerticalSolidList"/>
    <dgm:cxn modelId="{D85363F1-0B0D-44EF-9DF9-161001838B07}" type="presParOf" srcId="{385A83A1-563A-4310-88B7-2CF19F40EAD3}" destId="{841D617F-BCCE-472C-8048-5491FD249231}" srcOrd="0" destOrd="0" presId="urn:microsoft.com/office/officeart/2018/2/layout/IconVerticalSolidList"/>
    <dgm:cxn modelId="{6C207568-1A6B-45AC-914B-09779FCA7D4A}" type="presParOf" srcId="{841D617F-BCCE-472C-8048-5491FD249231}" destId="{1AE4C4E5-4901-4D23-A4AD-68A7A067B5AD}" srcOrd="0" destOrd="0" presId="urn:microsoft.com/office/officeart/2018/2/layout/IconVerticalSolidList"/>
    <dgm:cxn modelId="{ECDBB0AC-BB73-411D-A1FF-50EECD9B3F49}" type="presParOf" srcId="{841D617F-BCCE-472C-8048-5491FD249231}" destId="{A26B49F7-13F0-4A81-B266-AD35868BE0DF}" srcOrd="1" destOrd="0" presId="urn:microsoft.com/office/officeart/2018/2/layout/IconVerticalSolidList"/>
    <dgm:cxn modelId="{2077DEB3-B2C8-40FA-B3C9-5703C3F404FD}" type="presParOf" srcId="{841D617F-BCCE-472C-8048-5491FD249231}" destId="{D25DECCB-2288-4E5C-965D-6E6638E6F247}" srcOrd="2" destOrd="0" presId="urn:microsoft.com/office/officeart/2018/2/layout/IconVerticalSolidList"/>
    <dgm:cxn modelId="{2F6BA768-2DF4-4E5B-9436-7CF2803F4658}" type="presParOf" srcId="{841D617F-BCCE-472C-8048-5491FD249231}" destId="{814927E7-9551-45AF-99A5-CBB4D28F7DB5}" srcOrd="3" destOrd="0" presId="urn:microsoft.com/office/officeart/2018/2/layout/IconVerticalSolidList"/>
    <dgm:cxn modelId="{8C03B7C7-EE29-4E98-916D-191A3960FC96}" type="presParOf" srcId="{385A83A1-563A-4310-88B7-2CF19F40EAD3}" destId="{B96AE1F5-2E88-406F-98B8-038457C22DE2}" srcOrd="1" destOrd="0" presId="urn:microsoft.com/office/officeart/2018/2/layout/IconVerticalSolidList"/>
    <dgm:cxn modelId="{19ED56A1-BED9-445B-A029-63A8FD399285}" type="presParOf" srcId="{385A83A1-563A-4310-88B7-2CF19F40EAD3}" destId="{D6FD93B2-32F5-4365-806C-78CE69B96BC2}" srcOrd="2" destOrd="0" presId="urn:microsoft.com/office/officeart/2018/2/layout/IconVerticalSolidList"/>
    <dgm:cxn modelId="{0A0ED7A2-DE11-4796-80FF-D686825758C7}" type="presParOf" srcId="{D6FD93B2-32F5-4365-806C-78CE69B96BC2}" destId="{E4B3C3A4-1F08-4ED4-9F4F-86E941E08496}" srcOrd="0" destOrd="0" presId="urn:microsoft.com/office/officeart/2018/2/layout/IconVerticalSolidList"/>
    <dgm:cxn modelId="{85F51A0E-D16A-4D85-AC9E-15E0754B93D8}" type="presParOf" srcId="{D6FD93B2-32F5-4365-806C-78CE69B96BC2}" destId="{9883D190-ED4F-4885-8B67-7851627ED991}" srcOrd="1" destOrd="0" presId="urn:microsoft.com/office/officeart/2018/2/layout/IconVerticalSolidList"/>
    <dgm:cxn modelId="{3ABB3463-7E2C-4581-9051-5C5602B36544}" type="presParOf" srcId="{D6FD93B2-32F5-4365-806C-78CE69B96BC2}" destId="{4D2FD52D-85BE-4467-9E6D-380A5AC7205A}" srcOrd="2" destOrd="0" presId="urn:microsoft.com/office/officeart/2018/2/layout/IconVerticalSolidList"/>
    <dgm:cxn modelId="{BB048835-8FC2-41E7-B610-29DBC07D1BA2}" type="presParOf" srcId="{D6FD93B2-32F5-4365-806C-78CE69B96BC2}" destId="{7F0AFB6B-DE1E-4F03-BA89-5258154B4139}" srcOrd="3" destOrd="0" presId="urn:microsoft.com/office/officeart/2018/2/layout/IconVerticalSolidList"/>
    <dgm:cxn modelId="{B05183C2-E4CA-4209-83AD-EFB6A5F02A1B}" type="presParOf" srcId="{385A83A1-563A-4310-88B7-2CF19F40EAD3}" destId="{FFF0AAF7-24F4-423A-A2B2-7CA07A4008DE}" srcOrd="3" destOrd="0" presId="urn:microsoft.com/office/officeart/2018/2/layout/IconVerticalSolidList"/>
    <dgm:cxn modelId="{5BC1711D-FFEA-4FFA-AE3B-76D6A1B5B232}" type="presParOf" srcId="{385A83A1-563A-4310-88B7-2CF19F40EAD3}" destId="{7FD5B2B7-9C8A-4E9C-95A2-B4B502A06AE5}" srcOrd="4" destOrd="0" presId="urn:microsoft.com/office/officeart/2018/2/layout/IconVerticalSolidList"/>
    <dgm:cxn modelId="{16DEB62A-9204-4A03-84AB-6EC77B5B9DC4}" type="presParOf" srcId="{7FD5B2B7-9C8A-4E9C-95A2-B4B502A06AE5}" destId="{6E39751E-25B3-4C12-9709-270698A28123}" srcOrd="0" destOrd="0" presId="urn:microsoft.com/office/officeart/2018/2/layout/IconVerticalSolidList"/>
    <dgm:cxn modelId="{45417FFF-F690-4946-A739-E30C49CD40C8}" type="presParOf" srcId="{7FD5B2B7-9C8A-4E9C-95A2-B4B502A06AE5}" destId="{8B368E76-FA45-426E-93DF-B6EAC0B66ECB}" srcOrd="1" destOrd="0" presId="urn:microsoft.com/office/officeart/2018/2/layout/IconVerticalSolidList"/>
    <dgm:cxn modelId="{FD7AC52F-17CF-4110-99A5-5CBBE2DD25C1}" type="presParOf" srcId="{7FD5B2B7-9C8A-4E9C-95A2-B4B502A06AE5}" destId="{3279FBBB-FB16-4E4E-A890-1F75C003FC4B}" srcOrd="2" destOrd="0" presId="urn:microsoft.com/office/officeart/2018/2/layout/IconVerticalSolidList"/>
    <dgm:cxn modelId="{93BC1C88-5AE3-4E03-B346-E70DF98552A3}" type="presParOf" srcId="{7FD5B2B7-9C8A-4E9C-95A2-B4B502A06AE5}" destId="{F735D7FC-7DE8-4872-9BF6-0EDCB39CD1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1CF465-F641-47FD-A96A-3BF109E7CB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102B819-7F6E-4A13-9E07-C8C6984D6DC8}">
      <dgm:prSet/>
      <dgm:spPr/>
      <dgm:t>
        <a:bodyPr/>
        <a:lstStyle/>
        <a:p>
          <a:r>
            <a:rPr lang="en-US" b="1" i="1" u="sng" dirty="0">
              <a:solidFill>
                <a:schemeClr val="bg1"/>
              </a:solidFill>
            </a:rPr>
            <a:t>ISSUING JURISDICTION DETERMINES:</a:t>
          </a:r>
          <a:endParaRPr lang="en-US" i="1" u="sng" dirty="0">
            <a:solidFill>
              <a:schemeClr val="bg1"/>
            </a:solidFill>
          </a:endParaRPr>
        </a:p>
      </dgm:t>
    </dgm:pt>
    <dgm:pt modelId="{0F1FD954-8002-4645-B69C-00D412051326}" type="parTrans" cxnId="{C1D60A01-17EF-4BAE-A484-7BCD49E030AB}">
      <dgm:prSet/>
      <dgm:spPr/>
      <dgm:t>
        <a:bodyPr/>
        <a:lstStyle/>
        <a:p>
          <a:endParaRPr lang="en-US"/>
        </a:p>
      </dgm:t>
    </dgm:pt>
    <dgm:pt modelId="{B21FD0AC-744C-40AF-B8E9-02EB17BEE115}" type="sibTrans" cxnId="{C1D60A01-17EF-4BAE-A484-7BCD49E030AB}">
      <dgm:prSet/>
      <dgm:spPr/>
      <dgm:t>
        <a:bodyPr/>
        <a:lstStyle/>
        <a:p>
          <a:endParaRPr lang="en-US"/>
        </a:p>
      </dgm:t>
    </dgm:pt>
    <dgm:pt modelId="{FABC21BF-E2DD-439D-BBBB-C302CEB3A33A}">
      <dgm:prSet/>
      <dgm:spPr/>
      <dgm:t>
        <a:bodyPr/>
        <a:lstStyle/>
        <a:p>
          <a:r>
            <a:rPr lang="en-US" b="1" dirty="0">
              <a:solidFill>
                <a:schemeClr val="bg1"/>
              </a:solidFill>
            </a:rPr>
            <a:t>Who is protected</a:t>
          </a:r>
          <a:endParaRPr lang="en-US" dirty="0">
            <a:solidFill>
              <a:schemeClr val="bg1"/>
            </a:solidFill>
          </a:endParaRPr>
        </a:p>
      </dgm:t>
    </dgm:pt>
    <dgm:pt modelId="{6092FB65-EBFF-47CB-865A-EA4849BED27A}" type="parTrans" cxnId="{192EC9F6-2247-4531-BCB3-FF90056A4E56}">
      <dgm:prSet/>
      <dgm:spPr/>
      <dgm:t>
        <a:bodyPr/>
        <a:lstStyle/>
        <a:p>
          <a:endParaRPr lang="en-US"/>
        </a:p>
      </dgm:t>
    </dgm:pt>
    <dgm:pt modelId="{02FBCC53-A953-4D64-9E60-D42376B57E68}" type="sibTrans" cxnId="{192EC9F6-2247-4531-BCB3-FF90056A4E56}">
      <dgm:prSet/>
      <dgm:spPr/>
      <dgm:t>
        <a:bodyPr/>
        <a:lstStyle/>
        <a:p>
          <a:endParaRPr lang="en-US"/>
        </a:p>
      </dgm:t>
    </dgm:pt>
    <dgm:pt modelId="{65A8315B-16A4-41AB-9BFA-899BB0060DEB}">
      <dgm:prSet/>
      <dgm:spPr/>
      <dgm:t>
        <a:bodyPr/>
        <a:lstStyle/>
        <a:p>
          <a:r>
            <a:rPr lang="en-US" b="1" dirty="0">
              <a:solidFill>
                <a:schemeClr val="bg1"/>
              </a:solidFill>
            </a:rPr>
            <a:t>Terms and conditions of the order</a:t>
          </a:r>
          <a:endParaRPr lang="en-US" dirty="0">
            <a:solidFill>
              <a:schemeClr val="bg1"/>
            </a:solidFill>
          </a:endParaRPr>
        </a:p>
      </dgm:t>
    </dgm:pt>
    <dgm:pt modelId="{933C7F52-385E-48AC-90E2-CC43910FB1CB}" type="parTrans" cxnId="{3A837F98-C0FA-4EAB-926E-B8A59B20AE9E}">
      <dgm:prSet/>
      <dgm:spPr/>
      <dgm:t>
        <a:bodyPr/>
        <a:lstStyle/>
        <a:p>
          <a:endParaRPr lang="en-US"/>
        </a:p>
      </dgm:t>
    </dgm:pt>
    <dgm:pt modelId="{1BB0974B-94E4-4312-813C-9F79CE0551C8}" type="sibTrans" cxnId="{3A837F98-C0FA-4EAB-926E-B8A59B20AE9E}">
      <dgm:prSet/>
      <dgm:spPr/>
      <dgm:t>
        <a:bodyPr/>
        <a:lstStyle/>
        <a:p>
          <a:endParaRPr lang="en-US"/>
        </a:p>
      </dgm:t>
    </dgm:pt>
    <dgm:pt modelId="{B19D656C-77E4-4BA6-A32A-AB5AFC0C996A}">
      <dgm:prSet/>
      <dgm:spPr/>
      <dgm:t>
        <a:bodyPr/>
        <a:lstStyle/>
        <a:p>
          <a:r>
            <a:rPr lang="en-US" b="1" dirty="0">
              <a:solidFill>
                <a:schemeClr val="bg1"/>
              </a:solidFill>
            </a:rPr>
            <a:t>How long the order is in effect</a:t>
          </a:r>
          <a:endParaRPr lang="en-US" dirty="0">
            <a:solidFill>
              <a:schemeClr val="bg1"/>
            </a:solidFill>
          </a:endParaRPr>
        </a:p>
      </dgm:t>
    </dgm:pt>
    <dgm:pt modelId="{23741327-A6A5-46A7-AFE8-740CE9D88E07}" type="parTrans" cxnId="{2603CE28-FCC5-4EED-9BAF-6493D5296FF4}">
      <dgm:prSet/>
      <dgm:spPr/>
      <dgm:t>
        <a:bodyPr/>
        <a:lstStyle/>
        <a:p>
          <a:endParaRPr lang="en-US"/>
        </a:p>
      </dgm:t>
    </dgm:pt>
    <dgm:pt modelId="{D3B09A9E-07D4-4153-9E6A-1A1C03D035C7}" type="sibTrans" cxnId="{2603CE28-FCC5-4EED-9BAF-6493D5296FF4}">
      <dgm:prSet/>
      <dgm:spPr/>
      <dgm:t>
        <a:bodyPr/>
        <a:lstStyle/>
        <a:p>
          <a:endParaRPr lang="en-US"/>
        </a:p>
      </dgm:t>
    </dgm:pt>
    <dgm:pt modelId="{E92ED8C2-7AEF-412E-AD87-EC19CE80C2B0}" type="pres">
      <dgm:prSet presAssocID="{BB1CF465-F641-47FD-A96A-3BF109E7CB1B}" presName="linear" presStyleCnt="0">
        <dgm:presLayoutVars>
          <dgm:animLvl val="lvl"/>
          <dgm:resizeHandles val="exact"/>
        </dgm:presLayoutVars>
      </dgm:prSet>
      <dgm:spPr/>
    </dgm:pt>
    <dgm:pt modelId="{E8E1510D-F5D7-4CB8-B07E-922EB5EBD267}" type="pres">
      <dgm:prSet presAssocID="{6102B819-7F6E-4A13-9E07-C8C6984D6DC8}" presName="parentText" presStyleLbl="node1" presStyleIdx="0" presStyleCnt="4">
        <dgm:presLayoutVars>
          <dgm:chMax val="0"/>
          <dgm:bulletEnabled val="1"/>
        </dgm:presLayoutVars>
      </dgm:prSet>
      <dgm:spPr/>
    </dgm:pt>
    <dgm:pt modelId="{FA4FC0FC-54DF-4198-9E8E-674C8EEE2050}" type="pres">
      <dgm:prSet presAssocID="{B21FD0AC-744C-40AF-B8E9-02EB17BEE115}" presName="spacer" presStyleCnt="0"/>
      <dgm:spPr/>
    </dgm:pt>
    <dgm:pt modelId="{62C5396B-5E1C-48F1-9948-EEBA5E45A844}" type="pres">
      <dgm:prSet presAssocID="{FABC21BF-E2DD-439D-BBBB-C302CEB3A33A}" presName="parentText" presStyleLbl="node1" presStyleIdx="1" presStyleCnt="4">
        <dgm:presLayoutVars>
          <dgm:chMax val="0"/>
          <dgm:bulletEnabled val="1"/>
        </dgm:presLayoutVars>
      </dgm:prSet>
      <dgm:spPr/>
    </dgm:pt>
    <dgm:pt modelId="{2662B031-CE83-41FA-9DFA-2BC2F858EBEF}" type="pres">
      <dgm:prSet presAssocID="{02FBCC53-A953-4D64-9E60-D42376B57E68}" presName="spacer" presStyleCnt="0"/>
      <dgm:spPr/>
    </dgm:pt>
    <dgm:pt modelId="{2DC66D50-7F9C-4E4E-A01B-2D005C1A77AF}" type="pres">
      <dgm:prSet presAssocID="{65A8315B-16A4-41AB-9BFA-899BB0060DEB}" presName="parentText" presStyleLbl="node1" presStyleIdx="2" presStyleCnt="4">
        <dgm:presLayoutVars>
          <dgm:chMax val="0"/>
          <dgm:bulletEnabled val="1"/>
        </dgm:presLayoutVars>
      </dgm:prSet>
      <dgm:spPr/>
    </dgm:pt>
    <dgm:pt modelId="{BA4DDD7D-87C1-4F4A-9BE2-6DE6A0C6BC8C}" type="pres">
      <dgm:prSet presAssocID="{1BB0974B-94E4-4312-813C-9F79CE0551C8}" presName="spacer" presStyleCnt="0"/>
      <dgm:spPr/>
    </dgm:pt>
    <dgm:pt modelId="{4ACC69D6-9AF7-486B-A63B-CBDEB82CDA41}" type="pres">
      <dgm:prSet presAssocID="{B19D656C-77E4-4BA6-A32A-AB5AFC0C996A}" presName="parentText" presStyleLbl="node1" presStyleIdx="3" presStyleCnt="4">
        <dgm:presLayoutVars>
          <dgm:chMax val="0"/>
          <dgm:bulletEnabled val="1"/>
        </dgm:presLayoutVars>
      </dgm:prSet>
      <dgm:spPr/>
    </dgm:pt>
  </dgm:ptLst>
  <dgm:cxnLst>
    <dgm:cxn modelId="{C1D60A01-17EF-4BAE-A484-7BCD49E030AB}" srcId="{BB1CF465-F641-47FD-A96A-3BF109E7CB1B}" destId="{6102B819-7F6E-4A13-9E07-C8C6984D6DC8}" srcOrd="0" destOrd="0" parTransId="{0F1FD954-8002-4645-B69C-00D412051326}" sibTransId="{B21FD0AC-744C-40AF-B8E9-02EB17BEE115}"/>
    <dgm:cxn modelId="{2603CE28-FCC5-4EED-9BAF-6493D5296FF4}" srcId="{BB1CF465-F641-47FD-A96A-3BF109E7CB1B}" destId="{B19D656C-77E4-4BA6-A32A-AB5AFC0C996A}" srcOrd="3" destOrd="0" parTransId="{23741327-A6A5-46A7-AFE8-740CE9D88E07}" sibTransId="{D3B09A9E-07D4-4153-9E6A-1A1C03D035C7}"/>
    <dgm:cxn modelId="{FF5AB94E-B155-438A-B6D1-9914B32DFE5B}" type="presOf" srcId="{FABC21BF-E2DD-439D-BBBB-C302CEB3A33A}" destId="{62C5396B-5E1C-48F1-9948-EEBA5E45A844}" srcOrd="0" destOrd="0" presId="urn:microsoft.com/office/officeart/2005/8/layout/vList2"/>
    <dgm:cxn modelId="{3A837F98-C0FA-4EAB-926E-B8A59B20AE9E}" srcId="{BB1CF465-F641-47FD-A96A-3BF109E7CB1B}" destId="{65A8315B-16A4-41AB-9BFA-899BB0060DEB}" srcOrd="2" destOrd="0" parTransId="{933C7F52-385E-48AC-90E2-CC43910FB1CB}" sibTransId="{1BB0974B-94E4-4312-813C-9F79CE0551C8}"/>
    <dgm:cxn modelId="{D1D0519E-8EE7-451C-9637-75A756D449FE}" type="presOf" srcId="{B19D656C-77E4-4BA6-A32A-AB5AFC0C996A}" destId="{4ACC69D6-9AF7-486B-A63B-CBDEB82CDA41}" srcOrd="0" destOrd="0" presId="urn:microsoft.com/office/officeart/2005/8/layout/vList2"/>
    <dgm:cxn modelId="{78C376AC-A513-4C2F-9173-9AFB23D80C4B}" type="presOf" srcId="{BB1CF465-F641-47FD-A96A-3BF109E7CB1B}" destId="{E92ED8C2-7AEF-412E-AD87-EC19CE80C2B0}" srcOrd="0" destOrd="0" presId="urn:microsoft.com/office/officeart/2005/8/layout/vList2"/>
    <dgm:cxn modelId="{0DF954BA-77A7-4FF6-B54F-80D4C75034F1}" type="presOf" srcId="{6102B819-7F6E-4A13-9E07-C8C6984D6DC8}" destId="{E8E1510D-F5D7-4CB8-B07E-922EB5EBD267}" srcOrd="0" destOrd="0" presId="urn:microsoft.com/office/officeart/2005/8/layout/vList2"/>
    <dgm:cxn modelId="{F00A8BEE-D7E3-429C-8ED6-EFA2F34C65E6}" type="presOf" srcId="{65A8315B-16A4-41AB-9BFA-899BB0060DEB}" destId="{2DC66D50-7F9C-4E4E-A01B-2D005C1A77AF}" srcOrd="0" destOrd="0" presId="urn:microsoft.com/office/officeart/2005/8/layout/vList2"/>
    <dgm:cxn modelId="{192EC9F6-2247-4531-BCB3-FF90056A4E56}" srcId="{BB1CF465-F641-47FD-A96A-3BF109E7CB1B}" destId="{FABC21BF-E2DD-439D-BBBB-C302CEB3A33A}" srcOrd="1" destOrd="0" parTransId="{6092FB65-EBFF-47CB-865A-EA4849BED27A}" sibTransId="{02FBCC53-A953-4D64-9E60-D42376B57E68}"/>
    <dgm:cxn modelId="{4F3CF277-9E4F-4276-AD19-40ECC8A9444D}" type="presParOf" srcId="{E92ED8C2-7AEF-412E-AD87-EC19CE80C2B0}" destId="{E8E1510D-F5D7-4CB8-B07E-922EB5EBD267}" srcOrd="0" destOrd="0" presId="urn:microsoft.com/office/officeart/2005/8/layout/vList2"/>
    <dgm:cxn modelId="{A2228BF3-565B-43C1-A94D-CE7E7FCDF464}" type="presParOf" srcId="{E92ED8C2-7AEF-412E-AD87-EC19CE80C2B0}" destId="{FA4FC0FC-54DF-4198-9E8E-674C8EEE2050}" srcOrd="1" destOrd="0" presId="urn:microsoft.com/office/officeart/2005/8/layout/vList2"/>
    <dgm:cxn modelId="{5AB118F6-4382-4488-B9B9-67AF3A82B423}" type="presParOf" srcId="{E92ED8C2-7AEF-412E-AD87-EC19CE80C2B0}" destId="{62C5396B-5E1C-48F1-9948-EEBA5E45A844}" srcOrd="2" destOrd="0" presId="urn:microsoft.com/office/officeart/2005/8/layout/vList2"/>
    <dgm:cxn modelId="{EB787F1A-4CB9-4651-BE86-ACD871340DB2}" type="presParOf" srcId="{E92ED8C2-7AEF-412E-AD87-EC19CE80C2B0}" destId="{2662B031-CE83-41FA-9DFA-2BC2F858EBEF}" srcOrd="3" destOrd="0" presId="urn:microsoft.com/office/officeart/2005/8/layout/vList2"/>
    <dgm:cxn modelId="{882AE734-58EF-4308-91F5-673BABC24CA5}" type="presParOf" srcId="{E92ED8C2-7AEF-412E-AD87-EC19CE80C2B0}" destId="{2DC66D50-7F9C-4E4E-A01B-2D005C1A77AF}" srcOrd="4" destOrd="0" presId="urn:microsoft.com/office/officeart/2005/8/layout/vList2"/>
    <dgm:cxn modelId="{FD692C4A-1D87-4CAE-8F17-AB93EE40A22C}" type="presParOf" srcId="{E92ED8C2-7AEF-412E-AD87-EC19CE80C2B0}" destId="{BA4DDD7D-87C1-4F4A-9BE2-6DE6A0C6BC8C}" srcOrd="5" destOrd="0" presId="urn:microsoft.com/office/officeart/2005/8/layout/vList2"/>
    <dgm:cxn modelId="{771B2DAA-7376-489E-916C-091C46196776}" type="presParOf" srcId="{E92ED8C2-7AEF-412E-AD87-EC19CE80C2B0}" destId="{4ACC69D6-9AF7-486B-A63B-CBDEB82CDA4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1CF465-F641-47FD-A96A-3BF109E7CB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6689799-EBE8-4E90-97D1-2689B27138F8}">
      <dgm:prSet custT="1"/>
      <dgm:spPr/>
      <dgm:t>
        <a:bodyPr/>
        <a:lstStyle/>
        <a:p>
          <a:r>
            <a:rPr lang="en-US" altLang="en-US" sz="2800" b="1" i="1" u="sng" dirty="0">
              <a:solidFill>
                <a:schemeClr val="bg1"/>
              </a:solidFill>
              <a:latin typeface="Arial" panose="020B0604020202020204" pitchFamily="34" charset="0"/>
              <a:cs typeface="Arial" panose="020B0604020202020204" pitchFamily="34" charset="0"/>
            </a:rPr>
            <a:t>ENFORCING JURISDICATION DETERMINES:</a:t>
          </a:r>
        </a:p>
      </dgm:t>
    </dgm:pt>
    <dgm:pt modelId="{B8B7792A-BADC-415E-B840-26C9A65B17FD}" type="parTrans" cxnId="{765F4973-677F-499F-9561-182164236BC7}">
      <dgm:prSet/>
      <dgm:spPr/>
      <dgm:t>
        <a:bodyPr/>
        <a:lstStyle/>
        <a:p>
          <a:endParaRPr lang="en-US"/>
        </a:p>
      </dgm:t>
    </dgm:pt>
    <dgm:pt modelId="{DB70F27E-4551-4547-A31B-E13980D905F5}" type="sibTrans" cxnId="{765F4973-677F-499F-9561-182164236BC7}">
      <dgm:prSet/>
      <dgm:spPr/>
      <dgm:t>
        <a:bodyPr/>
        <a:lstStyle/>
        <a:p>
          <a:endParaRPr lang="en-US"/>
        </a:p>
      </dgm:t>
    </dgm:pt>
    <dgm:pt modelId="{A9EBEC27-ED74-4E2D-8812-0F370D6577E7}">
      <dgm:prSet/>
      <dgm:spPr/>
      <dgm:t>
        <a:bodyPr/>
        <a:lstStyle/>
        <a:p>
          <a:r>
            <a:rPr lang="en-US" altLang="en-US" b="1" dirty="0">
              <a:solidFill>
                <a:schemeClr val="bg1"/>
              </a:solidFill>
              <a:latin typeface="Arial" panose="020B0604020202020204" pitchFamily="34" charset="0"/>
              <a:cs typeface="Arial" panose="020B0604020202020204" pitchFamily="34" charset="0"/>
            </a:rPr>
            <a:t>How the order is enforced. Is the violation a crime?</a:t>
          </a:r>
        </a:p>
      </dgm:t>
    </dgm:pt>
    <dgm:pt modelId="{A2645DB1-4730-4E77-B0A5-20FE45CEE423}" type="parTrans" cxnId="{C16FD4C7-F72A-4072-9627-ED89446A7237}">
      <dgm:prSet/>
      <dgm:spPr/>
      <dgm:t>
        <a:bodyPr/>
        <a:lstStyle/>
        <a:p>
          <a:endParaRPr lang="en-US"/>
        </a:p>
      </dgm:t>
    </dgm:pt>
    <dgm:pt modelId="{1CC0DEAC-9A9C-4BCA-AF7E-3F7B6AA9691B}" type="sibTrans" cxnId="{C16FD4C7-F72A-4072-9627-ED89446A7237}">
      <dgm:prSet/>
      <dgm:spPr/>
      <dgm:t>
        <a:bodyPr/>
        <a:lstStyle/>
        <a:p>
          <a:endParaRPr lang="en-US"/>
        </a:p>
      </dgm:t>
    </dgm:pt>
    <dgm:pt modelId="{1BFC39E9-6DDF-41E8-AC83-5B26E68A4DE8}">
      <dgm:prSet/>
      <dgm:spPr/>
      <dgm:t>
        <a:bodyPr/>
        <a:lstStyle/>
        <a:p>
          <a:endParaRPr lang="en-US" altLang="en-US" b="1" dirty="0">
            <a:solidFill>
              <a:schemeClr val="tx1"/>
            </a:solidFill>
            <a:latin typeface="Arial" panose="020B0604020202020204" pitchFamily="34" charset="0"/>
            <a:cs typeface="Arial" panose="020B0604020202020204" pitchFamily="34" charset="0"/>
          </a:endParaRPr>
        </a:p>
      </dgm:t>
    </dgm:pt>
    <dgm:pt modelId="{F8BD745E-57E9-425F-9F90-1A2470944142}" type="parTrans" cxnId="{922EFD90-F653-483D-808A-5350F1B7E99F}">
      <dgm:prSet/>
      <dgm:spPr/>
      <dgm:t>
        <a:bodyPr/>
        <a:lstStyle/>
        <a:p>
          <a:endParaRPr lang="en-US"/>
        </a:p>
      </dgm:t>
    </dgm:pt>
    <dgm:pt modelId="{82276A06-2AA4-4325-A230-E9552439278D}" type="sibTrans" cxnId="{922EFD90-F653-483D-808A-5350F1B7E99F}">
      <dgm:prSet/>
      <dgm:spPr/>
      <dgm:t>
        <a:bodyPr/>
        <a:lstStyle/>
        <a:p>
          <a:endParaRPr lang="en-US"/>
        </a:p>
      </dgm:t>
    </dgm:pt>
    <dgm:pt modelId="{F57D8D74-A853-4C4F-8B43-2BF7F13C18E7}">
      <dgm:prSet/>
      <dgm:spPr/>
      <dgm:t>
        <a:bodyPr/>
        <a:lstStyle/>
        <a:p>
          <a:r>
            <a:rPr lang="en-US" altLang="en-US" b="1" dirty="0">
              <a:solidFill>
                <a:schemeClr val="bg1"/>
              </a:solidFill>
              <a:latin typeface="Arial" panose="020B0604020202020204" pitchFamily="34" charset="0"/>
              <a:cs typeface="Arial" panose="020B0604020202020204" pitchFamily="34" charset="0"/>
            </a:rPr>
            <a:t>Arrest authority of responding law enforcement</a:t>
          </a:r>
        </a:p>
      </dgm:t>
    </dgm:pt>
    <dgm:pt modelId="{5F3A808C-64D8-4F83-8816-D97B859DC843}" type="parTrans" cxnId="{7A02E899-AE2F-43BD-89DD-0EFC7D50F8C8}">
      <dgm:prSet/>
      <dgm:spPr/>
      <dgm:t>
        <a:bodyPr/>
        <a:lstStyle/>
        <a:p>
          <a:endParaRPr lang="en-US"/>
        </a:p>
      </dgm:t>
    </dgm:pt>
    <dgm:pt modelId="{4862BCBE-81E4-490D-A98C-C5B5A6731D89}" type="sibTrans" cxnId="{7A02E899-AE2F-43BD-89DD-0EFC7D50F8C8}">
      <dgm:prSet/>
      <dgm:spPr/>
      <dgm:t>
        <a:bodyPr/>
        <a:lstStyle/>
        <a:p>
          <a:endParaRPr lang="en-US"/>
        </a:p>
      </dgm:t>
    </dgm:pt>
    <dgm:pt modelId="{26F77DF4-F439-4E99-AFC4-C4C06C3AF762}">
      <dgm:prSet/>
      <dgm:spPr/>
      <dgm:t>
        <a:bodyPr/>
        <a:lstStyle/>
        <a:p>
          <a:r>
            <a:rPr lang="en-US" altLang="en-US" b="1" dirty="0">
              <a:solidFill>
                <a:schemeClr val="bg1"/>
              </a:solidFill>
              <a:latin typeface="Arial" panose="020B0604020202020204" pitchFamily="34" charset="0"/>
              <a:cs typeface="Arial" panose="020B0604020202020204" pitchFamily="34" charset="0"/>
            </a:rPr>
            <a:t>Detention/notification procedures</a:t>
          </a:r>
        </a:p>
      </dgm:t>
    </dgm:pt>
    <dgm:pt modelId="{8609BC62-D778-4211-BE11-48EBBC9BE465}" type="parTrans" cxnId="{6E6F4FB5-E7D0-494F-A215-7BD73BFD2CDD}">
      <dgm:prSet/>
      <dgm:spPr/>
      <dgm:t>
        <a:bodyPr/>
        <a:lstStyle/>
        <a:p>
          <a:endParaRPr lang="en-US"/>
        </a:p>
      </dgm:t>
    </dgm:pt>
    <dgm:pt modelId="{10C14B2E-EC80-416A-81CA-E1773B0C0C7A}" type="sibTrans" cxnId="{6E6F4FB5-E7D0-494F-A215-7BD73BFD2CDD}">
      <dgm:prSet/>
      <dgm:spPr/>
      <dgm:t>
        <a:bodyPr/>
        <a:lstStyle/>
        <a:p>
          <a:endParaRPr lang="en-US"/>
        </a:p>
      </dgm:t>
    </dgm:pt>
    <dgm:pt modelId="{898C7C19-5DC7-4196-94A5-E11AB5E7D36D}">
      <dgm:prSet/>
      <dgm:spPr/>
      <dgm:t>
        <a:bodyPr/>
        <a:lstStyle/>
        <a:p>
          <a:r>
            <a:rPr lang="en-US" altLang="en-US" b="1" dirty="0">
              <a:solidFill>
                <a:schemeClr val="bg1"/>
              </a:solidFill>
              <a:latin typeface="Arial" panose="020B0604020202020204" pitchFamily="34" charset="0"/>
              <a:cs typeface="Arial" panose="020B0604020202020204" pitchFamily="34" charset="0"/>
            </a:rPr>
            <a:t>Penalties/sanctions for violations</a:t>
          </a:r>
        </a:p>
      </dgm:t>
    </dgm:pt>
    <dgm:pt modelId="{19629CC9-BD86-4D20-BBAA-DFAD491926C1}" type="parTrans" cxnId="{FF700BC8-4EB0-426F-AF87-C7405B016A1A}">
      <dgm:prSet/>
      <dgm:spPr/>
      <dgm:t>
        <a:bodyPr/>
        <a:lstStyle/>
        <a:p>
          <a:endParaRPr lang="en-US"/>
        </a:p>
      </dgm:t>
    </dgm:pt>
    <dgm:pt modelId="{0973C7E1-1D62-465D-98A1-AD8404A98E52}" type="sibTrans" cxnId="{FF700BC8-4EB0-426F-AF87-C7405B016A1A}">
      <dgm:prSet/>
      <dgm:spPr/>
      <dgm:t>
        <a:bodyPr/>
        <a:lstStyle/>
        <a:p>
          <a:endParaRPr lang="en-US"/>
        </a:p>
      </dgm:t>
    </dgm:pt>
    <dgm:pt modelId="{E92ED8C2-7AEF-412E-AD87-EC19CE80C2B0}" type="pres">
      <dgm:prSet presAssocID="{BB1CF465-F641-47FD-A96A-3BF109E7CB1B}" presName="linear" presStyleCnt="0">
        <dgm:presLayoutVars>
          <dgm:animLvl val="lvl"/>
          <dgm:resizeHandles val="exact"/>
        </dgm:presLayoutVars>
      </dgm:prSet>
      <dgm:spPr/>
    </dgm:pt>
    <dgm:pt modelId="{5696CB87-2AAC-4E9D-92E3-E0E6B441CCCB}" type="pres">
      <dgm:prSet presAssocID="{F6689799-EBE8-4E90-97D1-2689B27138F8}" presName="parentText" presStyleLbl="node1" presStyleIdx="0" presStyleCnt="5">
        <dgm:presLayoutVars>
          <dgm:chMax val="0"/>
          <dgm:bulletEnabled val="1"/>
        </dgm:presLayoutVars>
      </dgm:prSet>
      <dgm:spPr/>
    </dgm:pt>
    <dgm:pt modelId="{F26B039B-82E4-4E48-BFD1-9B50A657D156}" type="pres">
      <dgm:prSet presAssocID="{DB70F27E-4551-4547-A31B-E13980D905F5}" presName="spacer" presStyleCnt="0"/>
      <dgm:spPr/>
    </dgm:pt>
    <dgm:pt modelId="{967117CA-77B7-48C2-A747-70B0895C288B}" type="pres">
      <dgm:prSet presAssocID="{A9EBEC27-ED74-4E2D-8812-0F370D6577E7}" presName="parentText" presStyleLbl="node1" presStyleIdx="1" presStyleCnt="5">
        <dgm:presLayoutVars>
          <dgm:chMax val="0"/>
          <dgm:bulletEnabled val="1"/>
        </dgm:presLayoutVars>
      </dgm:prSet>
      <dgm:spPr/>
    </dgm:pt>
    <dgm:pt modelId="{E2B5126A-94AB-4EC8-A45D-4DD6D84145E0}" type="pres">
      <dgm:prSet presAssocID="{A9EBEC27-ED74-4E2D-8812-0F370D6577E7}" presName="childText" presStyleLbl="revTx" presStyleIdx="0" presStyleCnt="1">
        <dgm:presLayoutVars>
          <dgm:bulletEnabled val="1"/>
        </dgm:presLayoutVars>
      </dgm:prSet>
      <dgm:spPr/>
    </dgm:pt>
    <dgm:pt modelId="{FFFCAFF5-E7D7-4316-9324-694DDD40E6F5}" type="pres">
      <dgm:prSet presAssocID="{F57D8D74-A853-4C4F-8B43-2BF7F13C18E7}" presName="parentText" presStyleLbl="node1" presStyleIdx="2" presStyleCnt="5" custLinFactY="-62784" custLinFactNeighborY="-100000">
        <dgm:presLayoutVars>
          <dgm:chMax val="0"/>
          <dgm:bulletEnabled val="1"/>
        </dgm:presLayoutVars>
      </dgm:prSet>
      <dgm:spPr/>
    </dgm:pt>
    <dgm:pt modelId="{476CE727-614E-47C7-ACF6-4B963A34DF51}" type="pres">
      <dgm:prSet presAssocID="{4862BCBE-81E4-490D-A98C-C5B5A6731D89}" presName="spacer" presStyleCnt="0"/>
      <dgm:spPr/>
    </dgm:pt>
    <dgm:pt modelId="{4004FE9D-F762-4325-BB9C-12445E7D9845}" type="pres">
      <dgm:prSet presAssocID="{26F77DF4-F439-4E99-AFC4-C4C06C3AF762}" presName="parentText" presStyleLbl="node1" presStyleIdx="3" presStyleCnt="5" custLinFactY="-66205" custLinFactNeighborY="-100000">
        <dgm:presLayoutVars>
          <dgm:chMax val="0"/>
          <dgm:bulletEnabled val="1"/>
        </dgm:presLayoutVars>
      </dgm:prSet>
      <dgm:spPr/>
    </dgm:pt>
    <dgm:pt modelId="{1F04FCB6-7AC5-442D-AC0F-2987C9D93133}" type="pres">
      <dgm:prSet presAssocID="{10C14B2E-EC80-416A-81CA-E1773B0C0C7A}" presName="spacer" presStyleCnt="0"/>
      <dgm:spPr/>
    </dgm:pt>
    <dgm:pt modelId="{3B03B895-8C67-40DC-8013-865FC933ED94}" type="pres">
      <dgm:prSet presAssocID="{898C7C19-5DC7-4196-94A5-E11AB5E7D36D}" presName="parentText" presStyleLbl="node1" presStyleIdx="4" presStyleCnt="5" custLinFactY="-61282" custLinFactNeighborY="-100000">
        <dgm:presLayoutVars>
          <dgm:chMax val="0"/>
          <dgm:bulletEnabled val="1"/>
        </dgm:presLayoutVars>
      </dgm:prSet>
      <dgm:spPr/>
    </dgm:pt>
  </dgm:ptLst>
  <dgm:cxnLst>
    <dgm:cxn modelId="{13A24750-AED1-4FA4-A5C2-33B15A9942D6}" type="presOf" srcId="{26F77DF4-F439-4E99-AFC4-C4C06C3AF762}" destId="{4004FE9D-F762-4325-BB9C-12445E7D9845}" srcOrd="0" destOrd="0" presId="urn:microsoft.com/office/officeart/2005/8/layout/vList2"/>
    <dgm:cxn modelId="{BBF20871-9B7B-4833-AB32-792B2CAB5C43}" type="presOf" srcId="{1BFC39E9-6DDF-41E8-AC83-5B26E68A4DE8}" destId="{E2B5126A-94AB-4EC8-A45D-4DD6D84145E0}" srcOrd="0" destOrd="0" presId="urn:microsoft.com/office/officeart/2005/8/layout/vList2"/>
    <dgm:cxn modelId="{765F4973-677F-499F-9561-182164236BC7}" srcId="{BB1CF465-F641-47FD-A96A-3BF109E7CB1B}" destId="{F6689799-EBE8-4E90-97D1-2689B27138F8}" srcOrd="0" destOrd="0" parTransId="{B8B7792A-BADC-415E-B840-26C9A65B17FD}" sibTransId="{DB70F27E-4551-4547-A31B-E13980D905F5}"/>
    <dgm:cxn modelId="{50DBC078-48C2-4793-B119-C857CD52639B}" type="presOf" srcId="{F57D8D74-A853-4C4F-8B43-2BF7F13C18E7}" destId="{FFFCAFF5-E7D7-4316-9324-694DDD40E6F5}" srcOrd="0" destOrd="0" presId="urn:microsoft.com/office/officeart/2005/8/layout/vList2"/>
    <dgm:cxn modelId="{B7DC435A-056F-400B-AAF6-18D86D3C94FC}" type="presOf" srcId="{898C7C19-5DC7-4196-94A5-E11AB5E7D36D}" destId="{3B03B895-8C67-40DC-8013-865FC933ED94}" srcOrd="0" destOrd="0" presId="urn:microsoft.com/office/officeart/2005/8/layout/vList2"/>
    <dgm:cxn modelId="{922EFD90-F653-483D-808A-5350F1B7E99F}" srcId="{A9EBEC27-ED74-4E2D-8812-0F370D6577E7}" destId="{1BFC39E9-6DDF-41E8-AC83-5B26E68A4DE8}" srcOrd="0" destOrd="0" parTransId="{F8BD745E-57E9-425F-9F90-1A2470944142}" sibTransId="{82276A06-2AA4-4325-A230-E9552439278D}"/>
    <dgm:cxn modelId="{7A02E899-AE2F-43BD-89DD-0EFC7D50F8C8}" srcId="{BB1CF465-F641-47FD-A96A-3BF109E7CB1B}" destId="{F57D8D74-A853-4C4F-8B43-2BF7F13C18E7}" srcOrd="2" destOrd="0" parTransId="{5F3A808C-64D8-4F83-8816-D97B859DC843}" sibTransId="{4862BCBE-81E4-490D-A98C-C5B5A6731D89}"/>
    <dgm:cxn modelId="{78C376AC-A513-4C2F-9173-9AFB23D80C4B}" type="presOf" srcId="{BB1CF465-F641-47FD-A96A-3BF109E7CB1B}" destId="{E92ED8C2-7AEF-412E-AD87-EC19CE80C2B0}" srcOrd="0" destOrd="0" presId="urn:microsoft.com/office/officeart/2005/8/layout/vList2"/>
    <dgm:cxn modelId="{6E6F4FB5-E7D0-494F-A215-7BD73BFD2CDD}" srcId="{BB1CF465-F641-47FD-A96A-3BF109E7CB1B}" destId="{26F77DF4-F439-4E99-AFC4-C4C06C3AF762}" srcOrd="3" destOrd="0" parTransId="{8609BC62-D778-4211-BE11-48EBBC9BE465}" sibTransId="{10C14B2E-EC80-416A-81CA-E1773B0C0C7A}"/>
    <dgm:cxn modelId="{C16FD4C7-F72A-4072-9627-ED89446A7237}" srcId="{BB1CF465-F641-47FD-A96A-3BF109E7CB1B}" destId="{A9EBEC27-ED74-4E2D-8812-0F370D6577E7}" srcOrd="1" destOrd="0" parTransId="{A2645DB1-4730-4E77-B0A5-20FE45CEE423}" sibTransId="{1CC0DEAC-9A9C-4BCA-AF7E-3F7B6AA9691B}"/>
    <dgm:cxn modelId="{FF700BC8-4EB0-426F-AF87-C7405B016A1A}" srcId="{BB1CF465-F641-47FD-A96A-3BF109E7CB1B}" destId="{898C7C19-5DC7-4196-94A5-E11AB5E7D36D}" srcOrd="4" destOrd="0" parTransId="{19629CC9-BD86-4D20-BBAA-DFAD491926C1}" sibTransId="{0973C7E1-1D62-465D-98A1-AD8404A98E52}"/>
    <dgm:cxn modelId="{DF4FADD6-6677-4693-AB45-0DA2DFB5A758}" type="presOf" srcId="{A9EBEC27-ED74-4E2D-8812-0F370D6577E7}" destId="{967117CA-77B7-48C2-A747-70B0895C288B}" srcOrd="0" destOrd="0" presId="urn:microsoft.com/office/officeart/2005/8/layout/vList2"/>
    <dgm:cxn modelId="{792523E0-B396-456A-A5E0-63D69BCFE0DE}" type="presOf" srcId="{F6689799-EBE8-4E90-97D1-2689B27138F8}" destId="{5696CB87-2AAC-4E9D-92E3-E0E6B441CCCB}" srcOrd="0" destOrd="0" presId="urn:microsoft.com/office/officeart/2005/8/layout/vList2"/>
    <dgm:cxn modelId="{23404D6B-A4E9-4002-B98A-CF06AE6364C3}" type="presParOf" srcId="{E92ED8C2-7AEF-412E-AD87-EC19CE80C2B0}" destId="{5696CB87-2AAC-4E9D-92E3-E0E6B441CCCB}" srcOrd="0" destOrd="0" presId="urn:microsoft.com/office/officeart/2005/8/layout/vList2"/>
    <dgm:cxn modelId="{B624295B-A651-4F71-AC49-34261A0071E5}" type="presParOf" srcId="{E92ED8C2-7AEF-412E-AD87-EC19CE80C2B0}" destId="{F26B039B-82E4-4E48-BFD1-9B50A657D156}" srcOrd="1" destOrd="0" presId="urn:microsoft.com/office/officeart/2005/8/layout/vList2"/>
    <dgm:cxn modelId="{6B68E2E7-2965-44A0-A8F3-F9147D31B77F}" type="presParOf" srcId="{E92ED8C2-7AEF-412E-AD87-EC19CE80C2B0}" destId="{967117CA-77B7-48C2-A747-70B0895C288B}" srcOrd="2" destOrd="0" presId="urn:microsoft.com/office/officeart/2005/8/layout/vList2"/>
    <dgm:cxn modelId="{967346DE-DDAA-4CDE-8E38-896593D3CBA6}" type="presParOf" srcId="{E92ED8C2-7AEF-412E-AD87-EC19CE80C2B0}" destId="{E2B5126A-94AB-4EC8-A45D-4DD6D84145E0}" srcOrd="3" destOrd="0" presId="urn:microsoft.com/office/officeart/2005/8/layout/vList2"/>
    <dgm:cxn modelId="{725E522A-9EF1-4F23-A224-2B839C1D7937}" type="presParOf" srcId="{E92ED8C2-7AEF-412E-AD87-EC19CE80C2B0}" destId="{FFFCAFF5-E7D7-4316-9324-694DDD40E6F5}" srcOrd="4" destOrd="0" presId="urn:microsoft.com/office/officeart/2005/8/layout/vList2"/>
    <dgm:cxn modelId="{23F28B59-84A8-4E50-8EEA-699EF1842F00}" type="presParOf" srcId="{E92ED8C2-7AEF-412E-AD87-EC19CE80C2B0}" destId="{476CE727-614E-47C7-ACF6-4B963A34DF51}" srcOrd="5" destOrd="0" presId="urn:microsoft.com/office/officeart/2005/8/layout/vList2"/>
    <dgm:cxn modelId="{0CB2D431-04D5-4534-AE21-37DAD8376208}" type="presParOf" srcId="{E92ED8C2-7AEF-412E-AD87-EC19CE80C2B0}" destId="{4004FE9D-F762-4325-BB9C-12445E7D9845}" srcOrd="6" destOrd="0" presId="urn:microsoft.com/office/officeart/2005/8/layout/vList2"/>
    <dgm:cxn modelId="{36A85B28-B11B-43B7-B571-5367031953FD}" type="presParOf" srcId="{E92ED8C2-7AEF-412E-AD87-EC19CE80C2B0}" destId="{1F04FCB6-7AC5-442D-AC0F-2987C9D93133}" srcOrd="7" destOrd="0" presId="urn:microsoft.com/office/officeart/2005/8/layout/vList2"/>
    <dgm:cxn modelId="{80185753-275A-4E39-8D2C-34DD2271648D}" type="presParOf" srcId="{E92ED8C2-7AEF-412E-AD87-EC19CE80C2B0}" destId="{3B03B895-8C67-40DC-8013-865FC933ED9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25AC57-43A4-4FB9-AC33-69A6D6FB7D8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F933E61-8224-4B2F-9E29-38FB5C3C1FE5}">
      <dgm:prSet custT="1"/>
      <dgm:spPr/>
      <dgm:t>
        <a:bodyPr/>
        <a:lstStyle/>
        <a:p>
          <a:pPr>
            <a:lnSpc>
              <a:spcPct val="100000"/>
            </a:lnSpc>
          </a:pPr>
          <a:r>
            <a:rPr lang="en-US" sz="2000" b="1" dirty="0"/>
            <a:t>Issuance of a Protection Order constitutes a “special relationship” between the petitioner and law enforcement.</a:t>
          </a:r>
          <a:endParaRPr lang="en-US" sz="2000" dirty="0"/>
        </a:p>
      </dgm:t>
    </dgm:pt>
    <dgm:pt modelId="{4414FA2E-9F77-455E-B928-BD8ABC2BEC76}" type="parTrans" cxnId="{A5FB9EB9-1562-480B-90B6-986FEFDD8696}">
      <dgm:prSet/>
      <dgm:spPr/>
      <dgm:t>
        <a:bodyPr/>
        <a:lstStyle/>
        <a:p>
          <a:endParaRPr lang="en-US"/>
        </a:p>
      </dgm:t>
    </dgm:pt>
    <dgm:pt modelId="{554A096E-0CA5-4722-B458-55EE553AF9D5}" type="sibTrans" cxnId="{A5FB9EB9-1562-480B-90B6-986FEFDD8696}">
      <dgm:prSet/>
      <dgm:spPr/>
      <dgm:t>
        <a:bodyPr/>
        <a:lstStyle/>
        <a:p>
          <a:endParaRPr lang="en-US"/>
        </a:p>
      </dgm:t>
    </dgm:pt>
    <dgm:pt modelId="{E0144940-5C9D-4ED9-97E9-763B8B7AFCAE}">
      <dgm:prSet custT="1"/>
      <dgm:spPr/>
      <dgm:t>
        <a:bodyPr/>
        <a:lstStyle/>
        <a:p>
          <a:pPr>
            <a:lnSpc>
              <a:spcPct val="100000"/>
            </a:lnSpc>
          </a:pPr>
          <a:r>
            <a:rPr lang="en-US" sz="2000" b="1" dirty="0"/>
            <a:t>This creates a “special duty” for law enforcement to properly enforce the Order.</a:t>
          </a:r>
          <a:endParaRPr lang="en-US" sz="2000" dirty="0"/>
        </a:p>
      </dgm:t>
    </dgm:pt>
    <dgm:pt modelId="{8D106660-D6BA-41F3-99A6-5B86C9C75F70}" type="parTrans" cxnId="{77DDBB91-84B4-4654-950C-7F0A0477A762}">
      <dgm:prSet/>
      <dgm:spPr/>
      <dgm:t>
        <a:bodyPr/>
        <a:lstStyle/>
        <a:p>
          <a:endParaRPr lang="en-US"/>
        </a:p>
      </dgm:t>
    </dgm:pt>
    <dgm:pt modelId="{751B7DAA-A229-4FAF-B8FC-D3BF0B3A8A7C}" type="sibTrans" cxnId="{77DDBB91-84B4-4654-950C-7F0A0477A762}">
      <dgm:prSet/>
      <dgm:spPr/>
      <dgm:t>
        <a:bodyPr/>
        <a:lstStyle/>
        <a:p>
          <a:endParaRPr lang="en-US"/>
        </a:p>
      </dgm:t>
    </dgm:pt>
    <dgm:pt modelId="{7211A11E-CBEA-4714-8966-591482CEF346}" type="pres">
      <dgm:prSet presAssocID="{1525AC57-43A4-4FB9-AC33-69A6D6FB7D86}" presName="hierChild1" presStyleCnt="0">
        <dgm:presLayoutVars>
          <dgm:chPref val="1"/>
          <dgm:dir/>
          <dgm:animOne val="branch"/>
          <dgm:animLvl val="lvl"/>
          <dgm:resizeHandles/>
        </dgm:presLayoutVars>
      </dgm:prSet>
      <dgm:spPr/>
    </dgm:pt>
    <dgm:pt modelId="{0BBDAA49-E44E-4718-975D-2EAB5BE34521}" type="pres">
      <dgm:prSet presAssocID="{AF933E61-8224-4B2F-9E29-38FB5C3C1FE5}" presName="hierRoot1" presStyleCnt="0"/>
      <dgm:spPr/>
    </dgm:pt>
    <dgm:pt modelId="{858F184C-51C5-47E9-9FD5-1976A94A17A4}" type="pres">
      <dgm:prSet presAssocID="{AF933E61-8224-4B2F-9E29-38FB5C3C1FE5}" presName="composite" presStyleCnt="0"/>
      <dgm:spPr/>
    </dgm:pt>
    <dgm:pt modelId="{300D4A7D-3519-4198-8619-3CB2DBB64AE4}" type="pres">
      <dgm:prSet presAssocID="{AF933E61-8224-4B2F-9E29-38FB5C3C1FE5}" presName="background" presStyleLbl="node0" presStyleIdx="0" presStyleCnt="2"/>
      <dgm:spPr/>
    </dgm:pt>
    <dgm:pt modelId="{79A5366A-AD23-4B82-87B5-FCD0AAC53556}" type="pres">
      <dgm:prSet presAssocID="{AF933E61-8224-4B2F-9E29-38FB5C3C1FE5}" presName="text" presStyleLbl="fgAcc0" presStyleIdx="0" presStyleCnt="2">
        <dgm:presLayoutVars>
          <dgm:chPref val="3"/>
        </dgm:presLayoutVars>
      </dgm:prSet>
      <dgm:spPr/>
    </dgm:pt>
    <dgm:pt modelId="{1D36BA81-D5C9-431B-BDB8-DBC8A60752B2}" type="pres">
      <dgm:prSet presAssocID="{AF933E61-8224-4B2F-9E29-38FB5C3C1FE5}" presName="hierChild2" presStyleCnt="0"/>
      <dgm:spPr/>
    </dgm:pt>
    <dgm:pt modelId="{2F30B31D-210E-49F9-8620-0EAAA4811488}" type="pres">
      <dgm:prSet presAssocID="{E0144940-5C9D-4ED9-97E9-763B8B7AFCAE}" presName="hierRoot1" presStyleCnt="0"/>
      <dgm:spPr/>
    </dgm:pt>
    <dgm:pt modelId="{4E4327D2-4917-44C9-BC60-9B3EE40BFF33}" type="pres">
      <dgm:prSet presAssocID="{E0144940-5C9D-4ED9-97E9-763B8B7AFCAE}" presName="composite" presStyleCnt="0"/>
      <dgm:spPr/>
    </dgm:pt>
    <dgm:pt modelId="{D12333DB-38FE-4DA8-8563-FDC9E11CCBB7}" type="pres">
      <dgm:prSet presAssocID="{E0144940-5C9D-4ED9-97E9-763B8B7AFCAE}" presName="background" presStyleLbl="node0" presStyleIdx="1" presStyleCnt="2"/>
      <dgm:spPr/>
    </dgm:pt>
    <dgm:pt modelId="{5BCC1954-1FFF-4F5A-8C5D-1B461989FDF7}" type="pres">
      <dgm:prSet presAssocID="{E0144940-5C9D-4ED9-97E9-763B8B7AFCAE}" presName="text" presStyleLbl="fgAcc0" presStyleIdx="1" presStyleCnt="2">
        <dgm:presLayoutVars>
          <dgm:chPref val="3"/>
        </dgm:presLayoutVars>
      </dgm:prSet>
      <dgm:spPr/>
    </dgm:pt>
    <dgm:pt modelId="{82D4E8B7-FDB9-43DA-ADDF-33CB1EA31E81}" type="pres">
      <dgm:prSet presAssocID="{E0144940-5C9D-4ED9-97E9-763B8B7AFCAE}" presName="hierChild2" presStyleCnt="0"/>
      <dgm:spPr/>
    </dgm:pt>
  </dgm:ptLst>
  <dgm:cxnLst>
    <dgm:cxn modelId="{02A73413-485C-4614-9945-6F80355F2A03}" type="presOf" srcId="{1525AC57-43A4-4FB9-AC33-69A6D6FB7D86}" destId="{7211A11E-CBEA-4714-8966-591482CEF346}" srcOrd="0" destOrd="0" presId="urn:microsoft.com/office/officeart/2005/8/layout/hierarchy1"/>
    <dgm:cxn modelId="{0FEB3138-7687-476A-A45D-F1B34BD1D167}" type="presOf" srcId="{AF933E61-8224-4B2F-9E29-38FB5C3C1FE5}" destId="{79A5366A-AD23-4B82-87B5-FCD0AAC53556}" srcOrd="0" destOrd="0" presId="urn:microsoft.com/office/officeart/2005/8/layout/hierarchy1"/>
    <dgm:cxn modelId="{4A1B7B45-0B05-4CE4-86F6-2B9508289208}" type="presOf" srcId="{E0144940-5C9D-4ED9-97E9-763B8B7AFCAE}" destId="{5BCC1954-1FFF-4F5A-8C5D-1B461989FDF7}" srcOrd="0" destOrd="0" presId="urn:microsoft.com/office/officeart/2005/8/layout/hierarchy1"/>
    <dgm:cxn modelId="{77DDBB91-84B4-4654-950C-7F0A0477A762}" srcId="{1525AC57-43A4-4FB9-AC33-69A6D6FB7D86}" destId="{E0144940-5C9D-4ED9-97E9-763B8B7AFCAE}" srcOrd="1" destOrd="0" parTransId="{8D106660-D6BA-41F3-99A6-5B86C9C75F70}" sibTransId="{751B7DAA-A229-4FAF-B8FC-D3BF0B3A8A7C}"/>
    <dgm:cxn modelId="{A5FB9EB9-1562-480B-90B6-986FEFDD8696}" srcId="{1525AC57-43A4-4FB9-AC33-69A6D6FB7D86}" destId="{AF933E61-8224-4B2F-9E29-38FB5C3C1FE5}" srcOrd="0" destOrd="0" parTransId="{4414FA2E-9F77-455E-B928-BD8ABC2BEC76}" sibTransId="{554A096E-0CA5-4722-B458-55EE553AF9D5}"/>
    <dgm:cxn modelId="{ACCF7591-9945-4FFF-BBAB-14BCCC00318D}" type="presParOf" srcId="{7211A11E-CBEA-4714-8966-591482CEF346}" destId="{0BBDAA49-E44E-4718-975D-2EAB5BE34521}" srcOrd="0" destOrd="0" presId="urn:microsoft.com/office/officeart/2005/8/layout/hierarchy1"/>
    <dgm:cxn modelId="{B4BB5FA8-02DF-431F-B347-EE0DBBC354F2}" type="presParOf" srcId="{0BBDAA49-E44E-4718-975D-2EAB5BE34521}" destId="{858F184C-51C5-47E9-9FD5-1976A94A17A4}" srcOrd="0" destOrd="0" presId="urn:microsoft.com/office/officeart/2005/8/layout/hierarchy1"/>
    <dgm:cxn modelId="{2F64DB33-C66F-4DD4-821F-1FB543F7D952}" type="presParOf" srcId="{858F184C-51C5-47E9-9FD5-1976A94A17A4}" destId="{300D4A7D-3519-4198-8619-3CB2DBB64AE4}" srcOrd="0" destOrd="0" presId="urn:microsoft.com/office/officeart/2005/8/layout/hierarchy1"/>
    <dgm:cxn modelId="{BA257606-898F-400C-AA5F-47EE3F7776CA}" type="presParOf" srcId="{858F184C-51C5-47E9-9FD5-1976A94A17A4}" destId="{79A5366A-AD23-4B82-87B5-FCD0AAC53556}" srcOrd="1" destOrd="0" presId="urn:microsoft.com/office/officeart/2005/8/layout/hierarchy1"/>
    <dgm:cxn modelId="{AEFEC986-9216-4D41-A688-23CC4DC827CC}" type="presParOf" srcId="{0BBDAA49-E44E-4718-975D-2EAB5BE34521}" destId="{1D36BA81-D5C9-431B-BDB8-DBC8A60752B2}" srcOrd="1" destOrd="0" presId="urn:microsoft.com/office/officeart/2005/8/layout/hierarchy1"/>
    <dgm:cxn modelId="{B4B414AA-B6EA-45E8-ABDC-590F3C80F77B}" type="presParOf" srcId="{7211A11E-CBEA-4714-8966-591482CEF346}" destId="{2F30B31D-210E-49F9-8620-0EAAA4811488}" srcOrd="1" destOrd="0" presId="urn:microsoft.com/office/officeart/2005/8/layout/hierarchy1"/>
    <dgm:cxn modelId="{E8DB9EEE-FA7B-4B07-A8F6-11AC8AFFE1E3}" type="presParOf" srcId="{2F30B31D-210E-49F9-8620-0EAAA4811488}" destId="{4E4327D2-4917-44C9-BC60-9B3EE40BFF33}" srcOrd="0" destOrd="0" presId="urn:microsoft.com/office/officeart/2005/8/layout/hierarchy1"/>
    <dgm:cxn modelId="{BE91A5F2-80C7-4C01-9169-D109E8D58381}" type="presParOf" srcId="{4E4327D2-4917-44C9-BC60-9B3EE40BFF33}" destId="{D12333DB-38FE-4DA8-8563-FDC9E11CCBB7}" srcOrd="0" destOrd="0" presId="urn:microsoft.com/office/officeart/2005/8/layout/hierarchy1"/>
    <dgm:cxn modelId="{8F5570E7-50B8-4DFA-B063-62E229E163A1}" type="presParOf" srcId="{4E4327D2-4917-44C9-BC60-9B3EE40BFF33}" destId="{5BCC1954-1FFF-4F5A-8C5D-1B461989FDF7}" srcOrd="1" destOrd="0" presId="urn:microsoft.com/office/officeart/2005/8/layout/hierarchy1"/>
    <dgm:cxn modelId="{9FEB27C5-69AB-47B0-ACE0-848BA6C074A2}" type="presParOf" srcId="{2F30B31D-210E-49F9-8620-0EAAA4811488}" destId="{82D4E8B7-FDB9-43DA-ADDF-33CB1EA31E8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85B1B3-D636-4575-99CC-8CF621F6148B}"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F9D37E47-0D04-4E96-A10E-8994981AED69}">
      <dgm:prSet/>
      <dgm:spPr/>
      <dgm:t>
        <a:bodyPr/>
        <a:lstStyle/>
        <a:p>
          <a:r>
            <a:rPr lang="en-US" b="1" dirty="0">
              <a:solidFill>
                <a:schemeClr val="bg1"/>
              </a:solidFill>
            </a:rPr>
            <a:t>106 rural and 107 urban women who received a protection order was interviewed at 3-months, and 6-months.</a:t>
          </a:r>
          <a:endParaRPr lang="en-US" dirty="0">
            <a:solidFill>
              <a:schemeClr val="bg1"/>
            </a:solidFill>
          </a:endParaRPr>
        </a:p>
      </dgm:t>
    </dgm:pt>
    <dgm:pt modelId="{B7372162-AF68-447A-9467-C3EC23044F6D}" type="parTrans" cxnId="{DCB0EA89-9AA2-48C8-883B-F20166E1488B}">
      <dgm:prSet/>
      <dgm:spPr/>
      <dgm:t>
        <a:bodyPr/>
        <a:lstStyle/>
        <a:p>
          <a:endParaRPr lang="en-US"/>
        </a:p>
      </dgm:t>
    </dgm:pt>
    <dgm:pt modelId="{D016219F-CC82-463B-B90B-CAA2CCBE5E0A}" type="sibTrans" cxnId="{DCB0EA89-9AA2-48C8-883B-F20166E1488B}">
      <dgm:prSet/>
      <dgm:spPr/>
      <dgm:t>
        <a:bodyPr/>
        <a:lstStyle/>
        <a:p>
          <a:endParaRPr lang="en-US"/>
        </a:p>
      </dgm:t>
    </dgm:pt>
    <dgm:pt modelId="{D69E5A64-1C19-4691-9DA8-25A107B194E4}">
      <dgm:prSet/>
      <dgm:spPr/>
      <dgm:t>
        <a:bodyPr/>
        <a:lstStyle/>
        <a:p>
          <a:r>
            <a:rPr lang="en-US" b="1" dirty="0">
              <a:solidFill>
                <a:schemeClr val="bg1"/>
              </a:solidFill>
            </a:rPr>
            <a:t>50% of the protective order had been violated  </a:t>
          </a:r>
          <a:endParaRPr lang="en-US" dirty="0">
            <a:solidFill>
              <a:schemeClr val="bg1"/>
            </a:solidFill>
          </a:endParaRPr>
        </a:p>
      </dgm:t>
    </dgm:pt>
    <dgm:pt modelId="{70AC07E9-DD1E-4075-AAE7-CEE2CA5F5A3B}" type="parTrans" cxnId="{7BD37D2B-A4E9-4895-B542-CADB7F8A5DDD}">
      <dgm:prSet/>
      <dgm:spPr/>
      <dgm:t>
        <a:bodyPr/>
        <a:lstStyle/>
        <a:p>
          <a:endParaRPr lang="en-US"/>
        </a:p>
      </dgm:t>
    </dgm:pt>
    <dgm:pt modelId="{41E18E8D-EA11-46F4-8C77-E4E9B3239BC8}" type="sibTrans" cxnId="{7BD37D2B-A4E9-4895-B542-CADB7F8A5DDD}">
      <dgm:prSet/>
      <dgm:spPr/>
      <dgm:t>
        <a:bodyPr/>
        <a:lstStyle/>
        <a:p>
          <a:endParaRPr lang="en-US"/>
        </a:p>
      </dgm:t>
    </dgm:pt>
    <dgm:pt modelId="{B1B530DA-10C9-44FD-AFDB-CE3424BB67A5}">
      <dgm:prSet/>
      <dgm:spPr/>
      <dgm:t>
        <a:bodyPr/>
        <a:lstStyle/>
        <a:p>
          <a:r>
            <a:rPr lang="en-US" b="1" dirty="0">
              <a:solidFill>
                <a:schemeClr val="bg1"/>
              </a:solidFill>
            </a:rPr>
            <a:t>50% of the protective order had not been violated </a:t>
          </a:r>
          <a:endParaRPr lang="en-US" dirty="0">
            <a:solidFill>
              <a:schemeClr val="bg1"/>
            </a:solidFill>
          </a:endParaRPr>
        </a:p>
      </dgm:t>
    </dgm:pt>
    <dgm:pt modelId="{170AB6DA-FA83-41B6-899D-B76B4B599163}" type="parTrans" cxnId="{77E4777A-5F3C-4B92-9CB6-1979C75C5A0F}">
      <dgm:prSet/>
      <dgm:spPr/>
      <dgm:t>
        <a:bodyPr/>
        <a:lstStyle/>
        <a:p>
          <a:endParaRPr lang="en-US"/>
        </a:p>
      </dgm:t>
    </dgm:pt>
    <dgm:pt modelId="{31A7C696-75D7-4E35-BD69-A16EA55ED378}" type="sibTrans" cxnId="{77E4777A-5F3C-4B92-9CB6-1979C75C5A0F}">
      <dgm:prSet/>
      <dgm:spPr/>
      <dgm:t>
        <a:bodyPr/>
        <a:lstStyle/>
        <a:p>
          <a:endParaRPr lang="en-US"/>
        </a:p>
      </dgm:t>
    </dgm:pt>
    <dgm:pt modelId="{574042AF-47A7-40EB-B87E-7144389C6147}" type="pres">
      <dgm:prSet presAssocID="{9C85B1B3-D636-4575-99CC-8CF621F6148B}" presName="Name0" presStyleCnt="0">
        <dgm:presLayoutVars>
          <dgm:dir/>
          <dgm:animLvl val="lvl"/>
          <dgm:resizeHandles val="exact"/>
        </dgm:presLayoutVars>
      </dgm:prSet>
      <dgm:spPr/>
    </dgm:pt>
    <dgm:pt modelId="{B85387DB-2290-447C-B863-140DE457084E}" type="pres">
      <dgm:prSet presAssocID="{B1B530DA-10C9-44FD-AFDB-CE3424BB67A5}" presName="boxAndChildren" presStyleCnt="0"/>
      <dgm:spPr/>
    </dgm:pt>
    <dgm:pt modelId="{07D1330C-134D-4B28-B8EA-A59B636D1962}" type="pres">
      <dgm:prSet presAssocID="{B1B530DA-10C9-44FD-AFDB-CE3424BB67A5}" presName="parentTextBox" presStyleLbl="node1" presStyleIdx="0" presStyleCnt="3"/>
      <dgm:spPr/>
    </dgm:pt>
    <dgm:pt modelId="{30717657-24C9-47B1-83BA-34ABEEDE513B}" type="pres">
      <dgm:prSet presAssocID="{41E18E8D-EA11-46F4-8C77-E4E9B3239BC8}" presName="sp" presStyleCnt="0"/>
      <dgm:spPr/>
    </dgm:pt>
    <dgm:pt modelId="{2D33FFAB-B336-400A-B5A2-C1C619E97FFF}" type="pres">
      <dgm:prSet presAssocID="{D69E5A64-1C19-4691-9DA8-25A107B194E4}" presName="arrowAndChildren" presStyleCnt="0"/>
      <dgm:spPr/>
    </dgm:pt>
    <dgm:pt modelId="{6ABEF69D-6035-4DD1-84A4-65896A98A3EB}" type="pres">
      <dgm:prSet presAssocID="{D69E5A64-1C19-4691-9DA8-25A107B194E4}" presName="parentTextArrow" presStyleLbl="node1" presStyleIdx="1" presStyleCnt="3"/>
      <dgm:spPr/>
    </dgm:pt>
    <dgm:pt modelId="{1ABB00C3-BF67-4D86-BA93-F91CD3AA8678}" type="pres">
      <dgm:prSet presAssocID="{D016219F-CC82-463B-B90B-CAA2CCBE5E0A}" presName="sp" presStyleCnt="0"/>
      <dgm:spPr/>
    </dgm:pt>
    <dgm:pt modelId="{ABE25C38-D9FB-4EBC-8D45-3A69DD94B9C3}" type="pres">
      <dgm:prSet presAssocID="{F9D37E47-0D04-4E96-A10E-8994981AED69}" presName="arrowAndChildren" presStyleCnt="0"/>
      <dgm:spPr/>
    </dgm:pt>
    <dgm:pt modelId="{BDE3DDFB-5786-45EE-8EEB-878332006A44}" type="pres">
      <dgm:prSet presAssocID="{F9D37E47-0D04-4E96-A10E-8994981AED69}" presName="parentTextArrow" presStyleLbl="node1" presStyleIdx="2" presStyleCnt="3"/>
      <dgm:spPr/>
    </dgm:pt>
  </dgm:ptLst>
  <dgm:cxnLst>
    <dgm:cxn modelId="{7BD37D2B-A4E9-4895-B542-CADB7F8A5DDD}" srcId="{9C85B1B3-D636-4575-99CC-8CF621F6148B}" destId="{D69E5A64-1C19-4691-9DA8-25A107B194E4}" srcOrd="1" destOrd="0" parTransId="{70AC07E9-DD1E-4075-AAE7-CEE2CA5F5A3B}" sibTransId="{41E18E8D-EA11-46F4-8C77-E4E9B3239BC8}"/>
    <dgm:cxn modelId="{4086C82F-2073-4DD6-9C62-F24EE0088E89}" type="presOf" srcId="{9C85B1B3-D636-4575-99CC-8CF621F6148B}" destId="{574042AF-47A7-40EB-B87E-7144389C6147}" srcOrd="0" destOrd="0" presId="urn:microsoft.com/office/officeart/2005/8/layout/process4"/>
    <dgm:cxn modelId="{4D12A957-19F2-413B-93AA-DD2F6047EEFB}" type="presOf" srcId="{F9D37E47-0D04-4E96-A10E-8994981AED69}" destId="{BDE3DDFB-5786-45EE-8EEB-878332006A44}" srcOrd="0" destOrd="0" presId="urn:microsoft.com/office/officeart/2005/8/layout/process4"/>
    <dgm:cxn modelId="{77E4777A-5F3C-4B92-9CB6-1979C75C5A0F}" srcId="{9C85B1B3-D636-4575-99CC-8CF621F6148B}" destId="{B1B530DA-10C9-44FD-AFDB-CE3424BB67A5}" srcOrd="2" destOrd="0" parTransId="{170AB6DA-FA83-41B6-899D-B76B4B599163}" sibTransId="{31A7C696-75D7-4E35-BD69-A16EA55ED378}"/>
    <dgm:cxn modelId="{B26A6486-3C72-4EE9-9CAC-150EA3B4F568}" type="presOf" srcId="{B1B530DA-10C9-44FD-AFDB-CE3424BB67A5}" destId="{07D1330C-134D-4B28-B8EA-A59B636D1962}" srcOrd="0" destOrd="0" presId="urn:microsoft.com/office/officeart/2005/8/layout/process4"/>
    <dgm:cxn modelId="{DCB0EA89-9AA2-48C8-883B-F20166E1488B}" srcId="{9C85B1B3-D636-4575-99CC-8CF621F6148B}" destId="{F9D37E47-0D04-4E96-A10E-8994981AED69}" srcOrd="0" destOrd="0" parTransId="{B7372162-AF68-447A-9467-C3EC23044F6D}" sibTransId="{D016219F-CC82-463B-B90B-CAA2CCBE5E0A}"/>
    <dgm:cxn modelId="{9BA6D4C2-96C5-4470-A796-C0DEC9E0AB7A}" type="presOf" srcId="{D69E5A64-1C19-4691-9DA8-25A107B194E4}" destId="{6ABEF69D-6035-4DD1-84A4-65896A98A3EB}" srcOrd="0" destOrd="0" presId="urn:microsoft.com/office/officeart/2005/8/layout/process4"/>
    <dgm:cxn modelId="{88FBFFFF-8D59-4632-927A-7E12AF05973C}" type="presParOf" srcId="{574042AF-47A7-40EB-B87E-7144389C6147}" destId="{B85387DB-2290-447C-B863-140DE457084E}" srcOrd="0" destOrd="0" presId="urn:microsoft.com/office/officeart/2005/8/layout/process4"/>
    <dgm:cxn modelId="{D5902C95-52DF-477F-81A4-41089CE64FFC}" type="presParOf" srcId="{B85387DB-2290-447C-B863-140DE457084E}" destId="{07D1330C-134D-4B28-B8EA-A59B636D1962}" srcOrd="0" destOrd="0" presId="urn:microsoft.com/office/officeart/2005/8/layout/process4"/>
    <dgm:cxn modelId="{BF749E1D-E8F0-4C1B-B239-76A5B3AB06EF}" type="presParOf" srcId="{574042AF-47A7-40EB-B87E-7144389C6147}" destId="{30717657-24C9-47B1-83BA-34ABEEDE513B}" srcOrd="1" destOrd="0" presId="urn:microsoft.com/office/officeart/2005/8/layout/process4"/>
    <dgm:cxn modelId="{FC1AA8E7-CECF-445D-833E-6C853E811652}" type="presParOf" srcId="{574042AF-47A7-40EB-B87E-7144389C6147}" destId="{2D33FFAB-B336-400A-B5A2-C1C619E97FFF}" srcOrd="2" destOrd="0" presId="urn:microsoft.com/office/officeart/2005/8/layout/process4"/>
    <dgm:cxn modelId="{B3200844-808D-4CE4-B2EF-62DE9E13AC2A}" type="presParOf" srcId="{2D33FFAB-B336-400A-B5A2-C1C619E97FFF}" destId="{6ABEF69D-6035-4DD1-84A4-65896A98A3EB}" srcOrd="0" destOrd="0" presId="urn:microsoft.com/office/officeart/2005/8/layout/process4"/>
    <dgm:cxn modelId="{43B2B190-58B4-42F0-B66A-2B07B72C1FED}" type="presParOf" srcId="{574042AF-47A7-40EB-B87E-7144389C6147}" destId="{1ABB00C3-BF67-4D86-BA93-F91CD3AA8678}" srcOrd="3" destOrd="0" presId="urn:microsoft.com/office/officeart/2005/8/layout/process4"/>
    <dgm:cxn modelId="{ED8B0444-C96A-48A5-A655-15E3FE10A860}" type="presParOf" srcId="{574042AF-47A7-40EB-B87E-7144389C6147}" destId="{ABE25C38-D9FB-4EBC-8D45-3A69DD94B9C3}" srcOrd="4" destOrd="0" presId="urn:microsoft.com/office/officeart/2005/8/layout/process4"/>
    <dgm:cxn modelId="{0ACBCACF-D35F-4FA2-A590-AEF92C58826C}" type="presParOf" srcId="{ABE25C38-D9FB-4EBC-8D45-3A69DD94B9C3}" destId="{BDE3DDFB-5786-45EE-8EEB-878332006A4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DCD08-8965-40EB-9616-8C387AEA4FE6}">
      <dsp:nvSpPr>
        <dsp:cNvPr id="0" name=""/>
        <dsp:cNvSpPr/>
      </dsp:nvSpPr>
      <dsp:spPr>
        <a:xfrm>
          <a:off x="6989" y="854605"/>
          <a:ext cx="2765945" cy="829783"/>
        </a:xfrm>
        <a:prstGeom prst="chevron">
          <a:avLst>
            <a:gd name="adj" fmla="val 30000"/>
          </a:avLst>
        </a:prstGeom>
        <a:solidFill>
          <a:schemeClr val="accen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455" tIns="102455" rIns="102455" bIns="102455" numCol="1" spcCol="1270" anchor="ctr" anchorCtr="0">
          <a:noAutofit/>
        </a:bodyPr>
        <a:lstStyle/>
        <a:p>
          <a:pPr marL="0" lvl="0" indent="0" algn="ctr" defTabSz="1244600">
            <a:lnSpc>
              <a:spcPct val="90000"/>
            </a:lnSpc>
            <a:spcBef>
              <a:spcPct val="0"/>
            </a:spcBef>
            <a:spcAft>
              <a:spcPct val="35000"/>
            </a:spcAft>
            <a:buNone/>
          </a:pPr>
          <a:r>
            <a:rPr lang="en-US" sz="2800" kern="1200"/>
            <a:t>Identify</a:t>
          </a:r>
        </a:p>
      </dsp:txBody>
      <dsp:txXfrm>
        <a:off x="255924" y="854605"/>
        <a:ext cx="2268075" cy="829783"/>
      </dsp:txXfrm>
    </dsp:sp>
    <dsp:sp modelId="{1BE39C34-F885-42C8-95FD-CB9E1286572A}">
      <dsp:nvSpPr>
        <dsp:cNvPr id="0" name=""/>
        <dsp:cNvSpPr/>
      </dsp:nvSpPr>
      <dsp:spPr>
        <a:xfrm>
          <a:off x="6989" y="1684389"/>
          <a:ext cx="2517010" cy="2033004"/>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900" tIns="198900" rIns="198900" bIns="397800" numCol="1" spcCol="1270" anchor="t" anchorCtr="0">
          <a:noAutofit/>
        </a:bodyPr>
        <a:lstStyle/>
        <a:p>
          <a:pPr marL="0" lvl="0" indent="0" algn="l" defTabSz="889000">
            <a:lnSpc>
              <a:spcPct val="90000"/>
            </a:lnSpc>
            <a:spcBef>
              <a:spcPct val="0"/>
            </a:spcBef>
            <a:spcAft>
              <a:spcPct val="35000"/>
            </a:spcAft>
            <a:buNone/>
          </a:pPr>
          <a:r>
            <a:rPr lang="en-US" sz="2000" kern="1200"/>
            <a:t>Identify the types of Protection Orders.</a:t>
          </a:r>
        </a:p>
      </dsp:txBody>
      <dsp:txXfrm>
        <a:off x="6989" y="1684389"/>
        <a:ext cx="2517010" cy="2033004"/>
      </dsp:txXfrm>
    </dsp:sp>
    <dsp:sp modelId="{C5034ED2-B4C4-43BC-A7ED-3CDE683069A3}">
      <dsp:nvSpPr>
        <dsp:cNvPr id="0" name=""/>
        <dsp:cNvSpPr/>
      </dsp:nvSpPr>
      <dsp:spPr>
        <a:xfrm>
          <a:off x="2731827" y="854605"/>
          <a:ext cx="2765945" cy="829783"/>
        </a:xfrm>
        <a:prstGeom prst="chevron">
          <a:avLst>
            <a:gd name="adj" fmla="val 30000"/>
          </a:avLst>
        </a:prstGeom>
        <a:solidFill>
          <a:schemeClr val="accen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455" tIns="102455" rIns="102455" bIns="102455" numCol="1" spcCol="1270" anchor="ctr" anchorCtr="0">
          <a:noAutofit/>
        </a:bodyPr>
        <a:lstStyle/>
        <a:p>
          <a:pPr marL="0" lvl="0" indent="0" algn="ctr" defTabSz="1244600">
            <a:lnSpc>
              <a:spcPct val="90000"/>
            </a:lnSpc>
            <a:spcBef>
              <a:spcPct val="0"/>
            </a:spcBef>
            <a:spcAft>
              <a:spcPct val="35000"/>
            </a:spcAft>
            <a:buNone/>
          </a:pPr>
          <a:r>
            <a:rPr lang="en-US" sz="2800" kern="1200" dirty="0"/>
            <a:t>Who</a:t>
          </a:r>
        </a:p>
      </dsp:txBody>
      <dsp:txXfrm>
        <a:off x="2980762" y="854605"/>
        <a:ext cx="2268075" cy="829783"/>
      </dsp:txXfrm>
    </dsp:sp>
    <dsp:sp modelId="{6EC09624-1DB4-49BC-B000-B51E25479B8B}">
      <dsp:nvSpPr>
        <dsp:cNvPr id="0" name=""/>
        <dsp:cNvSpPr/>
      </dsp:nvSpPr>
      <dsp:spPr>
        <a:xfrm>
          <a:off x="2731827" y="1684389"/>
          <a:ext cx="2517010" cy="2033004"/>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900" tIns="198900" rIns="198900" bIns="397800" numCol="1" spcCol="1270" anchor="t" anchorCtr="0">
          <a:noAutofit/>
        </a:bodyPr>
        <a:lstStyle/>
        <a:p>
          <a:pPr marL="0" lvl="0" indent="0" algn="l" defTabSz="889000">
            <a:lnSpc>
              <a:spcPct val="90000"/>
            </a:lnSpc>
            <a:spcBef>
              <a:spcPct val="0"/>
            </a:spcBef>
            <a:spcAft>
              <a:spcPct val="35000"/>
            </a:spcAft>
            <a:buNone/>
          </a:pPr>
          <a:r>
            <a:rPr lang="en-US" sz="2000" kern="1200" dirty="0"/>
            <a:t>Who can file a Protective Order.</a:t>
          </a:r>
        </a:p>
      </dsp:txBody>
      <dsp:txXfrm>
        <a:off x="2731827" y="1684389"/>
        <a:ext cx="2517010" cy="2033004"/>
      </dsp:txXfrm>
    </dsp:sp>
    <dsp:sp modelId="{C4A84C47-1DAA-46AE-8F3B-69EDE2DDEF0C}">
      <dsp:nvSpPr>
        <dsp:cNvPr id="0" name=""/>
        <dsp:cNvSpPr/>
      </dsp:nvSpPr>
      <dsp:spPr>
        <a:xfrm>
          <a:off x="5456665" y="854605"/>
          <a:ext cx="2765945" cy="829783"/>
        </a:xfrm>
        <a:prstGeom prst="chevron">
          <a:avLst>
            <a:gd name="adj" fmla="val 30000"/>
          </a:avLst>
        </a:prstGeom>
        <a:solidFill>
          <a:schemeClr val="accent1">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455" tIns="102455" rIns="102455" bIns="102455" numCol="1" spcCol="1270" anchor="ctr" anchorCtr="0">
          <a:noAutofit/>
        </a:bodyPr>
        <a:lstStyle/>
        <a:p>
          <a:pPr marL="0" lvl="0" indent="0" algn="ctr" defTabSz="1244600">
            <a:lnSpc>
              <a:spcPct val="90000"/>
            </a:lnSpc>
            <a:spcBef>
              <a:spcPct val="0"/>
            </a:spcBef>
            <a:spcAft>
              <a:spcPct val="35000"/>
            </a:spcAft>
            <a:buNone/>
          </a:pPr>
          <a:r>
            <a:rPr lang="en-US" sz="2800" kern="1200" dirty="0"/>
            <a:t>Can it help?</a:t>
          </a:r>
        </a:p>
      </dsp:txBody>
      <dsp:txXfrm>
        <a:off x="5705600" y="854605"/>
        <a:ext cx="2268075" cy="829783"/>
      </dsp:txXfrm>
    </dsp:sp>
    <dsp:sp modelId="{B51BEC73-7B86-488D-84E9-B2C77F35973A}">
      <dsp:nvSpPr>
        <dsp:cNvPr id="0" name=""/>
        <dsp:cNvSpPr/>
      </dsp:nvSpPr>
      <dsp:spPr>
        <a:xfrm>
          <a:off x="5456665" y="1684389"/>
          <a:ext cx="2517010" cy="2033004"/>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900" tIns="198900" rIns="198900" bIns="397800" numCol="1" spcCol="1270" anchor="t" anchorCtr="0">
          <a:noAutofit/>
        </a:bodyPr>
        <a:lstStyle/>
        <a:p>
          <a:pPr marL="0" lvl="0" indent="0" algn="l" defTabSz="889000">
            <a:lnSpc>
              <a:spcPct val="90000"/>
            </a:lnSpc>
            <a:spcBef>
              <a:spcPct val="0"/>
            </a:spcBef>
            <a:spcAft>
              <a:spcPct val="35000"/>
            </a:spcAft>
            <a:buNone/>
          </a:pPr>
          <a:r>
            <a:rPr lang="en-US" sz="2000" kern="1200" dirty="0"/>
            <a:t>Can Protective Orders reduce violence in domestic abuse situations? </a:t>
          </a:r>
        </a:p>
      </dsp:txBody>
      <dsp:txXfrm>
        <a:off x="5456665" y="1684389"/>
        <a:ext cx="2517010" cy="20330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521AE-FEFE-4FF7-96BC-90A5D88AD527}">
      <dsp:nvSpPr>
        <dsp:cNvPr id="0" name=""/>
        <dsp:cNvSpPr/>
      </dsp:nvSpPr>
      <dsp:spPr>
        <a:xfrm>
          <a:off x="2804159" y="2478"/>
          <a:ext cx="3154680" cy="119229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err="1">
              <a:solidFill>
                <a:schemeClr val="bg1"/>
              </a:solidFill>
            </a:rPr>
            <a:t>Winningham</a:t>
          </a:r>
          <a:r>
            <a:rPr lang="en-US" sz="1900" b="1" kern="1200" dirty="0">
              <a:solidFill>
                <a:schemeClr val="bg1"/>
              </a:solidFill>
            </a:rPr>
            <a:t> set firecrackers under Ms. Matthews propane tank.</a:t>
          </a:r>
          <a:endParaRPr lang="en-US" sz="1900" kern="1200" dirty="0">
            <a:solidFill>
              <a:schemeClr val="bg1"/>
            </a:solidFill>
          </a:endParaRPr>
        </a:p>
      </dsp:txBody>
      <dsp:txXfrm>
        <a:off x="2862362" y="60681"/>
        <a:ext cx="3038274" cy="1075893"/>
      </dsp:txXfrm>
    </dsp:sp>
    <dsp:sp modelId="{CCB5740C-F6B0-4E77-B69A-CDD29076446B}">
      <dsp:nvSpPr>
        <dsp:cNvPr id="0" name=""/>
        <dsp:cNvSpPr/>
      </dsp:nvSpPr>
      <dsp:spPr>
        <a:xfrm>
          <a:off x="2804159" y="1254393"/>
          <a:ext cx="3154680" cy="119229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err="1">
              <a:solidFill>
                <a:schemeClr val="bg1"/>
              </a:solidFill>
            </a:rPr>
            <a:t>Winningham</a:t>
          </a:r>
          <a:r>
            <a:rPr lang="en-US" sz="1900" b="1" kern="1200" dirty="0">
              <a:solidFill>
                <a:schemeClr val="bg1"/>
              </a:solidFill>
            </a:rPr>
            <a:t> had severed the petitioner’s telephone line.</a:t>
          </a:r>
          <a:endParaRPr lang="en-US" sz="1900" kern="1200" dirty="0">
            <a:solidFill>
              <a:schemeClr val="bg1"/>
            </a:solidFill>
          </a:endParaRPr>
        </a:p>
      </dsp:txBody>
      <dsp:txXfrm>
        <a:off x="2862362" y="1312596"/>
        <a:ext cx="3038274" cy="1075893"/>
      </dsp:txXfrm>
    </dsp:sp>
    <dsp:sp modelId="{264615AA-5BA5-40D4-8349-7B4A9C3ACF39}">
      <dsp:nvSpPr>
        <dsp:cNvPr id="0" name=""/>
        <dsp:cNvSpPr/>
      </dsp:nvSpPr>
      <dsp:spPr>
        <a:xfrm>
          <a:off x="2804159" y="2506307"/>
          <a:ext cx="3154680" cy="119229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Two deputies arrived at Ms. Matthews house at approximately 11:50 p.m.</a:t>
          </a:r>
          <a:endParaRPr lang="en-US" sz="1900" kern="1200" dirty="0">
            <a:solidFill>
              <a:schemeClr val="bg1"/>
            </a:solidFill>
          </a:endParaRPr>
        </a:p>
      </dsp:txBody>
      <dsp:txXfrm>
        <a:off x="2862362" y="2564510"/>
        <a:ext cx="3038274" cy="1075893"/>
      </dsp:txXfrm>
    </dsp:sp>
    <dsp:sp modelId="{E774A181-A51F-43FB-9D7A-7EDBA3A79760}">
      <dsp:nvSpPr>
        <dsp:cNvPr id="0" name=""/>
        <dsp:cNvSpPr/>
      </dsp:nvSpPr>
      <dsp:spPr>
        <a:xfrm>
          <a:off x="2804159" y="3758221"/>
          <a:ext cx="3154680" cy="119229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They spoke to </a:t>
          </a:r>
          <a:r>
            <a:rPr lang="en-US" sz="1900" b="1" kern="1200" dirty="0" err="1">
              <a:solidFill>
                <a:schemeClr val="bg1"/>
              </a:solidFill>
            </a:rPr>
            <a:t>Winningham</a:t>
          </a:r>
          <a:r>
            <a:rPr lang="en-US" sz="1900" b="1" kern="1200" dirty="0">
              <a:solidFill>
                <a:schemeClr val="bg1"/>
              </a:solidFill>
            </a:rPr>
            <a:t> but did not arrest him.</a:t>
          </a:r>
          <a:endParaRPr lang="en-US" sz="1900" kern="1200" dirty="0">
            <a:solidFill>
              <a:schemeClr val="bg1"/>
            </a:solidFill>
          </a:endParaRPr>
        </a:p>
      </dsp:txBody>
      <dsp:txXfrm>
        <a:off x="2862362" y="3816424"/>
        <a:ext cx="3038274" cy="10758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817D5-0931-41B5-A705-193D688C3816}">
      <dsp:nvSpPr>
        <dsp:cNvPr id="0" name=""/>
        <dsp:cNvSpPr/>
      </dsp:nvSpPr>
      <dsp:spPr>
        <a:xfrm>
          <a:off x="0" y="289808"/>
          <a:ext cx="8077200" cy="128663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rPr>
            <a:t>One of the deputies’ cousin stayed at the residence while she was escorted out of the county.</a:t>
          </a:r>
          <a:endParaRPr lang="en-US" sz="2300" kern="1200" dirty="0">
            <a:solidFill>
              <a:schemeClr val="bg1"/>
            </a:solidFill>
          </a:endParaRPr>
        </a:p>
      </dsp:txBody>
      <dsp:txXfrm>
        <a:off x="62808" y="352616"/>
        <a:ext cx="7951584" cy="1161018"/>
      </dsp:txXfrm>
    </dsp:sp>
    <dsp:sp modelId="{A3ECA461-5A51-4871-B4F1-0BDEEBD8F63F}">
      <dsp:nvSpPr>
        <dsp:cNvPr id="0" name=""/>
        <dsp:cNvSpPr/>
      </dsp:nvSpPr>
      <dsp:spPr>
        <a:xfrm>
          <a:off x="0" y="1642682"/>
          <a:ext cx="8077200" cy="128663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rPr>
            <a:t>The cousin testified that he had observed </a:t>
          </a:r>
          <a:r>
            <a:rPr lang="en-US" sz="2300" b="1" kern="1200" dirty="0" err="1">
              <a:solidFill>
                <a:schemeClr val="bg1"/>
              </a:solidFill>
            </a:rPr>
            <a:t>Winningham</a:t>
          </a:r>
          <a:r>
            <a:rPr lang="en-US" sz="2300" b="1" kern="1200" dirty="0">
              <a:solidFill>
                <a:schemeClr val="bg1"/>
              </a:solidFill>
            </a:rPr>
            <a:t> return to petitioner’s house with a large container and leave a few minutes later without the container.</a:t>
          </a:r>
          <a:endParaRPr lang="en-US" sz="2300" kern="1200" dirty="0">
            <a:solidFill>
              <a:schemeClr val="bg1"/>
            </a:solidFill>
          </a:endParaRPr>
        </a:p>
      </dsp:txBody>
      <dsp:txXfrm>
        <a:off x="62808" y="1705490"/>
        <a:ext cx="7951584" cy="1161018"/>
      </dsp:txXfrm>
    </dsp:sp>
    <dsp:sp modelId="{0D9F8B2E-3D09-432C-A1B5-69676C8DA502}">
      <dsp:nvSpPr>
        <dsp:cNvPr id="0" name=""/>
        <dsp:cNvSpPr/>
      </dsp:nvSpPr>
      <dsp:spPr>
        <a:xfrm>
          <a:off x="0" y="2995557"/>
          <a:ext cx="8077200" cy="128663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rPr>
            <a:t>When the deputies returned to pick up the cousin they observed </a:t>
          </a:r>
          <a:r>
            <a:rPr lang="en-US" sz="2300" b="1" kern="1200" dirty="0" err="1">
              <a:solidFill>
                <a:schemeClr val="bg1"/>
              </a:solidFill>
            </a:rPr>
            <a:t>Winningham</a:t>
          </a:r>
          <a:r>
            <a:rPr lang="en-US" sz="2300" b="1" kern="1200" dirty="0">
              <a:solidFill>
                <a:schemeClr val="bg1"/>
              </a:solidFill>
            </a:rPr>
            <a:t> leaving Ms. Matthews’ home.</a:t>
          </a:r>
          <a:endParaRPr lang="en-US" sz="2300" kern="1200" dirty="0">
            <a:solidFill>
              <a:schemeClr val="bg1"/>
            </a:solidFill>
          </a:endParaRPr>
        </a:p>
      </dsp:txBody>
      <dsp:txXfrm>
        <a:off x="62808" y="3058365"/>
        <a:ext cx="7951584" cy="11610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534EF-1975-4BFF-9A65-56FCACE6FE49}">
      <dsp:nvSpPr>
        <dsp:cNvPr id="0" name=""/>
        <dsp:cNvSpPr/>
      </dsp:nvSpPr>
      <dsp:spPr>
        <a:xfrm>
          <a:off x="2983631" y="13"/>
          <a:ext cx="2262336" cy="2262336"/>
        </a:xfrm>
        <a:prstGeom prst="downArrow">
          <a:avLst>
            <a:gd name="adj1" fmla="val 50000"/>
            <a:gd name="adj2" fmla="val 35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Winningham was not stopped and questioned.</a:t>
          </a:r>
          <a:endParaRPr lang="en-US" sz="1200" kern="1200"/>
        </a:p>
      </dsp:txBody>
      <dsp:txXfrm>
        <a:off x="3549215" y="13"/>
        <a:ext cx="1131168" cy="1866427"/>
      </dsp:txXfrm>
    </dsp:sp>
    <dsp:sp modelId="{00050F5A-FADD-4076-88B1-BE4098DE36DC}">
      <dsp:nvSpPr>
        <dsp:cNvPr id="0" name=""/>
        <dsp:cNvSpPr/>
      </dsp:nvSpPr>
      <dsp:spPr>
        <a:xfrm rot="7200000">
          <a:off x="4290522" y="2263613"/>
          <a:ext cx="2262336" cy="2262336"/>
        </a:xfrm>
        <a:prstGeom prst="downArrow">
          <a:avLst>
            <a:gd name="adj1" fmla="val 50000"/>
            <a:gd name="adj2" fmla="val 35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The deputies did not examine the house at close range.</a:t>
          </a:r>
          <a:endParaRPr lang="en-US" sz="1200" kern="1200"/>
        </a:p>
      </dsp:txBody>
      <dsp:txXfrm rot="-5400000">
        <a:off x="4659911" y="2928174"/>
        <a:ext cx="1866427" cy="1131168"/>
      </dsp:txXfrm>
    </dsp:sp>
    <dsp:sp modelId="{DF6AFFF7-0492-4C7E-B6E6-EC3D19135A52}">
      <dsp:nvSpPr>
        <dsp:cNvPr id="0" name=""/>
        <dsp:cNvSpPr/>
      </dsp:nvSpPr>
      <dsp:spPr>
        <a:xfrm rot="14400000">
          <a:off x="1676741" y="2263613"/>
          <a:ext cx="2262336" cy="2262336"/>
        </a:xfrm>
        <a:prstGeom prst="downArrow">
          <a:avLst>
            <a:gd name="adj1" fmla="val 50000"/>
            <a:gd name="adj2" fmla="val 35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They shined a spotlight on the home from the road but did not notice anything unusual.</a:t>
          </a:r>
          <a:endParaRPr lang="en-US" sz="1200" kern="1200"/>
        </a:p>
      </dsp:txBody>
      <dsp:txXfrm rot="5400000">
        <a:off x="1703262" y="2928174"/>
        <a:ext cx="1866427" cy="11311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9903F-59AF-4F67-9A6A-9FCA1E20EDAE}">
      <dsp:nvSpPr>
        <dsp:cNvPr id="0" name=""/>
        <dsp:cNvSpPr/>
      </dsp:nvSpPr>
      <dsp:spPr>
        <a:xfrm>
          <a:off x="1004" y="957341"/>
          <a:ext cx="3526110" cy="2239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9785EA-2C63-4F3D-9619-C105052FF1B2}">
      <dsp:nvSpPr>
        <dsp:cNvPr id="0" name=""/>
        <dsp:cNvSpPr/>
      </dsp:nvSpPr>
      <dsp:spPr>
        <a:xfrm>
          <a:off x="392794" y="1329541"/>
          <a:ext cx="3526110" cy="2239080"/>
        </a:xfrm>
        <a:prstGeom prst="roundRect">
          <a:avLst>
            <a:gd name="adj" fmla="val 10000"/>
          </a:avLst>
        </a:prstGeom>
        <a:solidFill>
          <a:schemeClr val="lt1">
            <a:alpha val="90000"/>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“Despite an abundance of probable cause to arrest Mr. </a:t>
          </a:r>
          <a:r>
            <a:rPr lang="en-US" sz="2200" b="1" kern="1200" dirty="0" err="1">
              <a:solidFill>
                <a:schemeClr val="bg1"/>
              </a:solidFill>
            </a:rPr>
            <a:t>Winningham</a:t>
          </a:r>
          <a:r>
            <a:rPr lang="en-US" sz="2200" b="1" kern="1200" dirty="0">
              <a:solidFill>
                <a:schemeClr val="bg1"/>
              </a:solidFill>
            </a:rPr>
            <a:t> for violating the order of protection, the deputies failed to arrest [him]”</a:t>
          </a:r>
          <a:endParaRPr lang="en-US" sz="2200" kern="1200" dirty="0">
            <a:solidFill>
              <a:schemeClr val="bg1"/>
            </a:solidFill>
          </a:endParaRPr>
        </a:p>
      </dsp:txBody>
      <dsp:txXfrm>
        <a:off x="458374" y="1395121"/>
        <a:ext cx="3394950" cy="2107920"/>
      </dsp:txXfrm>
    </dsp:sp>
    <dsp:sp modelId="{0FCF61F2-D3BA-441D-9BDE-282A1E24323E}">
      <dsp:nvSpPr>
        <dsp:cNvPr id="0" name=""/>
        <dsp:cNvSpPr/>
      </dsp:nvSpPr>
      <dsp:spPr>
        <a:xfrm>
          <a:off x="4310695" y="957341"/>
          <a:ext cx="3526110" cy="2239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252765-D5E9-4C10-A161-61FB81EA8452}">
      <dsp:nvSpPr>
        <dsp:cNvPr id="0" name=""/>
        <dsp:cNvSpPr/>
      </dsp:nvSpPr>
      <dsp:spPr>
        <a:xfrm>
          <a:off x="4702485" y="1329541"/>
          <a:ext cx="3526110" cy="2239080"/>
        </a:xfrm>
        <a:prstGeom prst="roundRect">
          <a:avLst>
            <a:gd name="adj" fmla="val 10000"/>
          </a:avLst>
        </a:prstGeom>
        <a:solidFill>
          <a:schemeClr val="lt1">
            <a:alpha val="90000"/>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The order of protection established a special relationship between Ms. Matthews and law enforcement officers.</a:t>
          </a:r>
          <a:endParaRPr lang="en-US" sz="2200" kern="1200" dirty="0">
            <a:solidFill>
              <a:schemeClr val="bg1"/>
            </a:solidFill>
          </a:endParaRPr>
        </a:p>
      </dsp:txBody>
      <dsp:txXfrm>
        <a:off x="4768065" y="1395121"/>
        <a:ext cx="3394950" cy="21079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19247-F2B5-4D40-AE21-52A125263541}">
      <dsp:nvSpPr>
        <dsp:cNvPr id="0" name=""/>
        <dsp:cNvSpPr/>
      </dsp:nvSpPr>
      <dsp:spPr>
        <a:xfrm>
          <a:off x="930" y="848473"/>
          <a:ext cx="3264916" cy="207322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41141B-AAD6-4093-AB25-96F9FEA5759A}">
      <dsp:nvSpPr>
        <dsp:cNvPr id="0" name=""/>
        <dsp:cNvSpPr/>
      </dsp:nvSpPr>
      <dsp:spPr>
        <a:xfrm>
          <a:off x="363698" y="1193103"/>
          <a:ext cx="3264916" cy="2073222"/>
        </a:xfrm>
        <a:prstGeom prst="roundRect">
          <a:avLst>
            <a:gd name="adj" fmla="val 10000"/>
          </a:avLst>
        </a:prstGeom>
        <a:solidFill>
          <a:schemeClr val="lt1">
            <a:alpha val="90000"/>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The special duty exception to the public duty doctrine is applicable to this case</a:t>
          </a:r>
          <a:endParaRPr lang="en-US" sz="2100" kern="1200"/>
        </a:p>
      </dsp:txBody>
      <dsp:txXfrm>
        <a:off x="424421" y="1253826"/>
        <a:ext cx="3143470" cy="1951776"/>
      </dsp:txXfrm>
    </dsp:sp>
    <dsp:sp modelId="{0DC0B82B-3DAF-4BA7-8EF9-BC07B06033E7}">
      <dsp:nvSpPr>
        <dsp:cNvPr id="0" name=""/>
        <dsp:cNvSpPr/>
      </dsp:nvSpPr>
      <dsp:spPr>
        <a:xfrm>
          <a:off x="3991384" y="848473"/>
          <a:ext cx="3264916" cy="207322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B4651A-CD4C-473B-AC40-5AEBBF18227E}">
      <dsp:nvSpPr>
        <dsp:cNvPr id="0" name=""/>
        <dsp:cNvSpPr/>
      </dsp:nvSpPr>
      <dsp:spPr>
        <a:xfrm>
          <a:off x="4354152" y="1193103"/>
          <a:ext cx="3264916" cy="2073222"/>
        </a:xfrm>
        <a:prstGeom prst="roundRect">
          <a:avLst>
            <a:gd name="adj" fmla="val 10000"/>
          </a:avLst>
        </a:prstGeom>
        <a:solidFill>
          <a:schemeClr val="lt1">
            <a:alpha val="90000"/>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The deputies breached the duty owed to Ms. Matthews; she may recover damages proximately caused by that breach.</a:t>
          </a:r>
          <a:endParaRPr lang="en-US" sz="2100" kern="1200" dirty="0"/>
        </a:p>
      </dsp:txBody>
      <dsp:txXfrm>
        <a:off x="4414875" y="1253826"/>
        <a:ext cx="3143470" cy="1951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CFF4A-0043-427A-93BB-EB42A311E76E}">
      <dsp:nvSpPr>
        <dsp:cNvPr id="0" name=""/>
        <dsp:cNvSpPr/>
      </dsp:nvSpPr>
      <dsp:spPr>
        <a:xfrm>
          <a:off x="0" y="4582955"/>
          <a:ext cx="8229600" cy="903444"/>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endParaRPr lang="en-US" sz="500" kern="1200" dirty="0">
            <a:solidFill>
              <a:schemeClr val="bg1"/>
            </a:solidFill>
          </a:endParaRPr>
        </a:p>
      </dsp:txBody>
      <dsp:txXfrm>
        <a:off x="44103" y="4627058"/>
        <a:ext cx="8141394" cy="815238"/>
      </dsp:txXfrm>
    </dsp:sp>
    <dsp:sp modelId="{EDAE14B3-20E6-49EA-82B1-8ACCE23D631B}">
      <dsp:nvSpPr>
        <dsp:cNvPr id="0" name=""/>
        <dsp:cNvSpPr/>
      </dsp:nvSpPr>
      <dsp:spPr>
        <a:xfrm>
          <a:off x="0" y="3107757"/>
          <a:ext cx="8229600" cy="903444"/>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Judge denied her request for a two-year order. </a:t>
          </a:r>
          <a:r>
            <a:rPr lang="en-US" sz="2000" kern="1200" dirty="0" err="1"/>
            <a:t>LePak</a:t>
          </a:r>
          <a:r>
            <a:rPr lang="en-US" sz="2000" kern="1200" dirty="0"/>
            <a:t> didn’t know about the felony burglary charge against Marks when he denied the protective order, records showed.</a:t>
          </a:r>
        </a:p>
      </dsp:txBody>
      <dsp:txXfrm>
        <a:off x="44103" y="3151860"/>
        <a:ext cx="8141394" cy="815238"/>
      </dsp:txXfrm>
    </dsp:sp>
    <dsp:sp modelId="{728DE348-47FC-4C34-8A1D-A677C56B324C}">
      <dsp:nvSpPr>
        <dsp:cNvPr id="0" name=""/>
        <dsp:cNvSpPr/>
      </dsp:nvSpPr>
      <dsp:spPr>
        <a:xfrm>
          <a:off x="0" y="1646228"/>
          <a:ext cx="8229600" cy="903444"/>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Marks told her he’d gotten away with murder before and “he could do the same in Texas.” Marks also threatened her and her family and told her he had friends in the Killeen Police Department.</a:t>
          </a:r>
        </a:p>
      </dsp:txBody>
      <dsp:txXfrm>
        <a:off x="44103" y="1690331"/>
        <a:ext cx="8141394" cy="815238"/>
      </dsp:txXfrm>
    </dsp:sp>
    <dsp:sp modelId="{AFB1208F-9115-4ACF-A78E-48D3AB87E033}">
      <dsp:nvSpPr>
        <dsp:cNvPr id="0" name=""/>
        <dsp:cNvSpPr/>
      </dsp:nvSpPr>
      <dsp:spPr>
        <a:xfrm>
          <a:off x="0" y="182970"/>
          <a:ext cx="8229600" cy="903444"/>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Scott applied for a protective order against Marks, a former mixed martial arts fighter.</a:t>
          </a:r>
        </a:p>
      </dsp:txBody>
      <dsp:txXfrm>
        <a:off x="44103" y="227073"/>
        <a:ext cx="8141394" cy="815238"/>
      </dsp:txXfrm>
    </dsp:sp>
    <dsp:sp modelId="{5A1EE5FB-E237-4D8B-879E-DD4406423E93}">
      <dsp:nvSpPr>
        <dsp:cNvPr id="0" name=""/>
        <dsp:cNvSpPr/>
      </dsp:nvSpPr>
      <dsp:spPr>
        <a:xfrm>
          <a:off x="0" y="4582955"/>
          <a:ext cx="8229600" cy="903444"/>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endParaRPr lang="en-US" sz="500" kern="1200" dirty="0">
            <a:solidFill>
              <a:schemeClr val="bg1"/>
            </a:solidFill>
          </a:endParaRPr>
        </a:p>
      </dsp:txBody>
      <dsp:txXfrm>
        <a:off x="44103" y="4627058"/>
        <a:ext cx="8141394" cy="815238"/>
      </dsp:txXfrm>
    </dsp:sp>
    <dsp:sp modelId="{6618C7A6-9508-44CF-8B35-2308DEAAC8EB}">
      <dsp:nvSpPr>
        <dsp:cNvPr id="0" name=""/>
        <dsp:cNvSpPr/>
      </dsp:nvSpPr>
      <dsp:spPr>
        <a:xfrm>
          <a:off x="0" y="4242945"/>
          <a:ext cx="8229600" cy="903444"/>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Scott’s attorney tried to tell </a:t>
          </a:r>
          <a:r>
            <a:rPr lang="en-US" sz="2000" kern="1200" dirty="0" err="1"/>
            <a:t>LePak</a:t>
          </a:r>
          <a:r>
            <a:rPr lang="en-US" sz="2000" kern="1200" dirty="0"/>
            <a:t> about additional information on the last day of the hearing, but </a:t>
          </a:r>
          <a:r>
            <a:rPr lang="en-US" sz="2000" kern="1200" dirty="0" err="1"/>
            <a:t>LePak</a:t>
          </a:r>
          <a:r>
            <a:rPr lang="en-US" sz="2000" kern="1200" dirty="0"/>
            <a:t> cut her off because of the length of time the hearing took, according to the transcript. </a:t>
          </a:r>
        </a:p>
      </dsp:txBody>
      <dsp:txXfrm>
        <a:off x="44103" y="4287048"/>
        <a:ext cx="8141394" cy="815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B3BF3-9148-4938-8BD4-F49330E9AAB6}">
      <dsp:nvSpPr>
        <dsp:cNvPr id="0" name=""/>
        <dsp:cNvSpPr/>
      </dsp:nvSpPr>
      <dsp:spPr>
        <a:xfrm>
          <a:off x="0" y="657224"/>
          <a:ext cx="8229600" cy="14573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C1A8B2-9BDA-4BE7-B45C-38D94EF19B66}">
      <dsp:nvSpPr>
        <dsp:cNvPr id="0" name=""/>
        <dsp:cNvSpPr/>
      </dsp:nvSpPr>
      <dsp:spPr>
        <a:xfrm>
          <a:off x="440840" y="985123"/>
          <a:ext cx="801528" cy="8015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ED7FA8-3FCF-4F3F-90E3-768A94F75305}">
      <dsp:nvSpPr>
        <dsp:cNvPr id="0" name=""/>
        <dsp:cNvSpPr/>
      </dsp:nvSpPr>
      <dsp:spPr>
        <a:xfrm>
          <a:off x="1683210" y="657224"/>
          <a:ext cx="6546389" cy="1457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34" tIns="154234" rIns="154234" bIns="154234"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bg1"/>
              </a:solidFill>
            </a:rPr>
            <a:t>In comments made to Marks by </a:t>
          </a:r>
          <a:r>
            <a:rPr lang="en-US" sz="1800" kern="1200" dirty="0" err="1">
              <a:solidFill>
                <a:schemeClr val="bg1"/>
              </a:solidFill>
            </a:rPr>
            <a:t>LePak</a:t>
          </a:r>
          <a:r>
            <a:rPr lang="en-US" sz="1800" kern="1200" dirty="0">
              <a:solidFill>
                <a:schemeClr val="bg1"/>
              </a:solidFill>
            </a:rPr>
            <a:t> after he rendered his ruling, </a:t>
          </a:r>
          <a:r>
            <a:rPr lang="en-US" sz="1800" kern="1200" dirty="0" err="1">
              <a:solidFill>
                <a:schemeClr val="bg1"/>
              </a:solidFill>
            </a:rPr>
            <a:t>LePak</a:t>
          </a:r>
          <a:r>
            <a:rPr lang="en-US" sz="1800" kern="1200" dirty="0">
              <a:solidFill>
                <a:schemeClr val="bg1"/>
              </a:solidFill>
            </a:rPr>
            <a:t> said he wasn’t certain about denying Scott’s protective order. He cautioned Marks about his uncertainty before he denied the protective order.</a:t>
          </a:r>
        </a:p>
      </dsp:txBody>
      <dsp:txXfrm>
        <a:off x="1683210" y="657224"/>
        <a:ext cx="6546389" cy="1457325"/>
      </dsp:txXfrm>
    </dsp:sp>
    <dsp:sp modelId="{BC81B540-7FF0-4E53-BD59-E89BB5465F88}">
      <dsp:nvSpPr>
        <dsp:cNvPr id="0" name=""/>
        <dsp:cNvSpPr/>
      </dsp:nvSpPr>
      <dsp:spPr>
        <a:xfrm>
          <a:off x="0" y="2457450"/>
          <a:ext cx="8229600" cy="14573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60FD45-2FCB-4877-94A1-AEB87401F741}">
      <dsp:nvSpPr>
        <dsp:cNvPr id="0" name=""/>
        <dsp:cNvSpPr/>
      </dsp:nvSpPr>
      <dsp:spPr>
        <a:xfrm>
          <a:off x="440840" y="2785348"/>
          <a:ext cx="801528" cy="8015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7DF3BE-C8A1-4B65-AAC5-5F0F93B5068F}">
      <dsp:nvSpPr>
        <dsp:cNvPr id="0" name=""/>
        <dsp:cNvSpPr/>
      </dsp:nvSpPr>
      <dsp:spPr>
        <a:xfrm>
          <a:off x="1683210" y="2457450"/>
          <a:ext cx="6546389" cy="1457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34" tIns="154234" rIns="154234" bIns="154234"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bg1"/>
              </a:solidFill>
            </a:rPr>
            <a:t>A complaint against </a:t>
          </a:r>
          <a:r>
            <a:rPr lang="en-US" sz="1800" kern="1200" dirty="0" err="1">
              <a:solidFill>
                <a:schemeClr val="bg1"/>
              </a:solidFill>
            </a:rPr>
            <a:t>LePak</a:t>
          </a:r>
          <a:r>
            <a:rPr lang="en-US" sz="1800" kern="1200" dirty="0">
              <a:solidFill>
                <a:schemeClr val="bg1"/>
              </a:solidFill>
            </a:rPr>
            <a:t> was filed with the Texas Commission of Judicial Conduct by Jonathan Scott, Jenna Scott’s father.</a:t>
          </a:r>
        </a:p>
      </dsp:txBody>
      <dsp:txXfrm>
        <a:off x="1683210" y="2457450"/>
        <a:ext cx="6546389" cy="14573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CFF4A-0043-427A-93BB-EB42A311E76E}">
      <dsp:nvSpPr>
        <dsp:cNvPr id="0" name=""/>
        <dsp:cNvSpPr/>
      </dsp:nvSpPr>
      <dsp:spPr>
        <a:xfrm>
          <a:off x="0" y="227969"/>
          <a:ext cx="8229600" cy="6236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bg1"/>
              </a:solidFill>
            </a:rPr>
            <a:t>Name of petitioner</a:t>
          </a:r>
          <a:endParaRPr lang="en-US" sz="2600" kern="1200" dirty="0">
            <a:solidFill>
              <a:schemeClr val="bg1"/>
            </a:solidFill>
          </a:endParaRPr>
        </a:p>
      </dsp:txBody>
      <dsp:txXfrm>
        <a:off x="30442" y="258411"/>
        <a:ext cx="8168716" cy="562726"/>
      </dsp:txXfrm>
    </dsp:sp>
    <dsp:sp modelId="{A1E35C75-86DC-4C46-8386-1B59258D3471}">
      <dsp:nvSpPr>
        <dsp:cNvPr id="0" name=""/>
        <dsp:cNvSpPr/>
      </dsp:nvSpPr>
      <dsp:spPr>
        <a:xfrm>
          <a:off x="0" y="926459"/>
          <a:ext cx="8229600" cy="6236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bg1"/>
              </a:solidFill>
            </a:rPr>
            <a:t>Name of respondent</a:t>
          </a:r>
          <a:endParaRPr lang="en-US" sz="2600" kern="1200" dirty="0">
            <a:solidFill>
              <a:schemeClr val="bg1"/>
            </a:solidFill>
          </a:endParaRPr>
        </a:p>
      </dsp:txBody>
      <dsp:txXfrm>
        <a:off x="30442" y="956901"/>
        <a:ext cx="8168716" cy="562726"/>
      </dsp:txXfrm>
    </dsp:sp>
    <dsp:sp modelId="{29A7080B-5EDB-4BAE-9789-3FD82F2C3E2D}">
      <dsp:nvSpPr>
        <dsp:cNvPr id="0" name=""/>
        <dsp:cNvSpPr/>
      </dsp:nvSpPr>
      <dsp:spPr>
        <a:xfrm>
          <a:off x="0" y="1624949"/>
          <a:ext cx="8229600" cy="6236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bg1"/>
              </a:solidFill>
            </a:rPr>
            <a:t>Beginning date of the order</a:t>
          </a:r>
          <a:endParaRPr lang="en-US" sz="2600" kern="1200" dirty="0">
            <a:solidFill>
              <a:schemeClr val="bg1"/>
            </a:solidFill>
          </a:endParaRPr>
        </a:p>
      </dsp:txBody>
      <dsp:txXfrm>
        <a:off x="30442" y="1655391"/>
        <a:ext cx="8168716" cy="562726"/>
      </dsp:txXfrm>
    </dsp:sp>
    <dsp:sp modelId="{1E5285DD-8325-46F2-9BA9-ED431E17CEF7}">
      <dsp:nvSpPr>
        <dsp:cNvPr id="0" name=""/>
        <dsp:cNvSpPr/>
      </dsp:nvSpPr>
      <dsp:spPr>
        <a:xfrm>
          <a:off x="0" y="2323439"/>
          <a:ext cx="8229600" cy="6236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bg1"/>
              </a:solidFill>
            </a:rPr>
            <a:t>Ending date of the order</a:t>
          </a:r>
          <a:endParaRPr lang="en-US" sz="2600" kern="1200" dirty="0">
            <a:solidFill>
              <a:schemeClr val="bg1"/>
            </a:solidFill>
          </a:endParaRPr>
        </a:p>
      </dsp:txBody>
      <dsp:txXfrm>
        <a:off x="30442" y="2353881"/>
        <a:ext cx="8168716" cy="562726"/>
      </dsp:txXfrm>
    </dsp:sp>
    <dsp:sp modelId="{8D7C0EB7-C1FE-4698-BAB9-477DA1262EEC}">
      <dsp:nvSpPr>
        <dsp:cNvPr id="0" name=""/>
        <dsp:cNvSpPr/>
      </dsp:nvSpPr>
      <dsp:spPr>
        <a:xfrm>
          <a:off x="0" y="3021930"/>
          <a:ext cx="8229600" cy="6236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bg1"/>
              </a:solidFill>
            </a:rPr>
            <a:t>Conditions placed by the court on the respondent</a:t>
          </a:r>
          <a:endParaRPr lang="en-US" sz="2600" kern="1200" dirty="0">
            <a:solidFill>
              <a:schemeClr val="bg1"/>
            </a:solidFill>
          </a:endParaRPr>
        </a:p>
      </dsp:txBody>
      <dsp:txXfrm>
        <a:off x="30442" y="3052372"/>
        <a:ext cx="8168716" cy="562726"/>
      </dsp:txXfrm>
    </dsp:sp>
    <dsp:sp modelId="{6618C7A6-9508-44CF-8B35-2308DEAAC8EB}">
      <dsp:nvSpPr>
        <dsp:cNvPr id="0" name=""/>
        <dsp:cNvSpPr/>
      </dsp:nvSpPr>
      <dsp:spPr>
        <a:xfrm>
          <a:off x="0" y="3720420"/>
          <a:ext cx="8229600" cy="6236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bg1"/>
              </a:solidFill>
            </a:rPr>
            <a:t>Signed by a judge</a:t>
          </a:r>
          <a:endParaRPr lang="en-US" sz="2600" kern="1200" dirty="0">
            <a:solidFill>
              <a:schemeClr val="bg1"/>
            </a:solidFill>
          </a:endParaRPr>
        </a:p>
      </dsp:txBody>
      <dsp:txXfrm>
        <a:off x="30442" y="3750862"/>
        <a:ext cx="8168716" cy="5627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4C4E5-4901-4D23-A4AD-68A7A067B5AD}">
      <dsp:nvSpPr>
        <dsp:cNvPr id="0" name=""/>
        <dsp:cNvSpPr/>
      </dsp:nvSpPr>
      <dsp:spPr>
        <a:xfrm>
          <a:off x="0" y="558"/>
          <a:ext cx="8382000" cy="13059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B49F7-13F0-4A81-B266-AD35868BE0DF}">
      <dsp:nvSpPr>
        <dsp:cNvPr id="0" name=""/>
        <dsp:cNvSpPr/>
      </dsp:nvSpPr>
      <dsp:spPr>
        <a:xfrm>
          <a:off x="395054" y="294400"/>
          <a:ext cx="718281" cy="718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4927E7-9551-45AF-99A5-CBB4D28F7DB5}">
      <dsp:nvSpPr>
        <dsp:cNvPr id="0" name=""/>
        <dsp:cNvSpPr/>
      </dsp:nvSpPr>
      <dsp:spPr>
        <a:xfrm>
          <a:off x="1508391" y="558"/>
          <a:ext cx="687360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1111250">
            <a:lnSpc>
              <a:spcPct val="100000"/>
            </a:lnSpc>
            <a:spcBef>
              <a:spcPct val="0"/>
            </a:spcBef>
            <a:spcAft>
              <a:spcPct val="35000"/>
            </a:spcAft>
            <a:buNone/>
          </a:pPr>
          <a:r>
            <a:rPr lang="en-US" sz="2500" b="0" kern="1200" dirty="0">
              <a:solidFill>
                <a:schemeClr val="bg1"/>
              </a:solidFill>
            </a:rPr>
            <a:t>Order may state something in one paragraph and specify exceptions in another.</a:t>
          </a:r>
          <a:endParaRPr lang="en-US" sz="2500" kern="1200" dirty="0">
            <a:solidFill>
              <a:schemeClr val="bg1"/>
            </a:solidFill>
          </a:endParaRPr>
        </a:p>
      </dsp:txBody>
      <dsp:txXfrm>
        <a:off x="1508391" y="558"/>
        <a:ext cx="6873608" cy="1305966"/>
      </dsp:txXfrm>
    </dsp:sp>
    <dsp:sp modelId="{E4B3C3A4-1F08-4ED4-9F4F-86E941E08496}">
      <dsp:nvSpPr>
        <dsp:cNvPr id="0" name=""/>
        <dsp:cNvSpPr/>
      </dsp:nvSpPr>
      <dsp:spPr>
        <a:xfrm>
          <a:off x="0" y="1633016"/>
          <a:ext cx="8382000" cy="13059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83D190-ED4F-4885-8B67-7851627ED991}">
      <dsp:nvSpPr>
        <dsp:cNvPr id="0" name=""/>
        <dsp:cNvSpPr/>
      </dsp:nvSpPr>
      <dsp:spPr>
        <a:xfrm>
          <a:off x="395054" y="1926859"/>
          <a:ext cx="718281" cy="718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0AFB6B-DE1E-4F03-BA89-5258154B4139}">
      <dsp:nvSpPr>
        <dsp:cNvPr id="0" name=""/>
        <dsp:cNvSpPr/>
      </dsp:nvSpPr>
      <dsp:spPr>
        <a:xfrm>
          <a:off x="1508391" y="1633016"/>
          <a:ext cx="687360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1111250">
            <a:lnSpc>
              <a:spcPct val="100000"/>
            </a:lnSpc>
            <a:spcBef>
              <a:spcPct val="0"/>
            </a:spcBef>
            <a:spcAft>
              <a:spcPct val="35000"/>
            </a:spcAft>
            <a:buNone/>
          </a:pPr>
          <a:r>
            <a:rPr lang="en-US" sz="2500" b="0" kern="1200" dirty="0">
              <a:solidFill>
                <a:schemeClr val="bg1"/>
              </a:solidFill>
            </a:rPr>
            <a:t>EX:  NO CONTACT</a:t>
          </a:r>
          <a:endParaRPr lang="en-US" sz="2500" kern="1200" dirty="0">
            <a:solidFill>
              <a:schemeClr val="bg1"/>
            </a:solidFill>
          </a:endParaRPr>
        </a:p>
      </dsp:txBody>
      <dsp:txXfrm>
        <a:off x="1508391" y="1633016"/>
        <a:ext cx="6873608" cy="1305966"/>
      </dsp:txXfrm>
    </dsp:sp>
    <dsp:sp modelId="{6E39751E-25B3-4C12-9709-270698A28123}">
      <dsp:nvSpPr>
        <dsp:cNvPr id="0" name=""/>
        <dsp:cNvSpPr/>
      </dsp:nvSpPr>
      <dsp:spPr>
        <a:xfrm>
          <a:off x="0" y="3265475"/>
          <a:ext cx="8382000" cy="13059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368E76-FA45-426E-93DF-B6EAC0B66ECB}">
      <dsp:nvSpPr>
        <dsp:cNvPr id="0" name=""/>
        <dsp:cNvSpPr/>
      </dsp:nvSpPr>
      <dsp:spPr>
        <a:xfrm>
          <a:off x="395054" y="3559317"/>
          <a:ext cx="718281" cy="7182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35D7FC-7DE8-4872-9BF6-0EDCB39CD14D}">
      <dsp:nvSpPr>
        <dsp:cNvPr id="0" name=""/>
        <dsp:cNvSpPr/>
      </dsp:nvSpPr>
      <dsp:spPr>
        <a:xfrm>
          <a:off x="1508391" y="3265475"/>
          <a:ext cx="687360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1111250">
            <a:lnSpc>
              <a:spcPct val="100000"/>
            </a:lnSpc>
            <a:spcBef>
              <a:spcPct val="0"/>
            </a:spcBef>
            <a:spcAft>
              <a:spcPct val="35000"/>
            </a:spcAft>
            <a:buNone/>
          </a:pPr>
          <a:r>
            <a:rPr lang="en-US" sz="2500" b="0" kern="1200" dirty="0">
              <a:solidFill>
                <a:schemeClr val="bg1"/>
              </a:solidFill>
            </a:rPr>
            <a:t>Then, allow for contact to arrange child visitation</a:t>
          </a:r>
          <a:endParaRPr lang="en-US" sz="2500" kern="1200" dirty="0">
            <a:solidFill>
              <a:schemeClr val="bg1"/>
            </a:solidFill>
          </a:endParaRPr>
        </a:p>
      </dsp:txBody>
      <dsp:txXfrm>
        <a:off x="1508391" y="3265475"/>
        <a:ext cx="6873608" cy="13059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1510D-F5D7-4CB8-B07E-922EB5EBD267}">
      <dsp:nvSpPr>
        <dsp:cNvPr id="0" name=""/>
        <dsp:cNvSpPr/>
      </dsp:nvSpPr>
      <dsp:spPr>
        <a:xfrm>
          <a:off x="0" y="636629"/>
          <a:ext cx="8153400" cy="79150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i="1" u="sng" kern="1200" dirty="0">
              <a:solidFill>
                <a:schemeClr val="bg1"/>
              </a:solidFill>
            </a:rPr>
            <a:t>ISSUING JURISDICTION DETERMINES:</a:t>
          </a:r>
          <a:endParaRPr lang="en-US" sz="3300" i="1" u="sng" kern="1200" dirty="0">
            <a:solidFill>
              <a:schemeClr val="bg1"/>
            </a:solidFill>
          </a:endParaRPr>
        </a:p>
      </dsp:txBody>
      <dsp:txXfrm>
        <a:off x="38638" y="675267"/>
        <a:ext cx="8076124" cy="714229"/>
      </dsp:txXfrm>
    </dsp:sp>
    <dsp:sp modelId="{62C5396B-5E1C-48F1-9948-EEBA5E45A844}">
      <dsp:nvSpPr>
        <dsp:cNvPr id="0" name=""/>
        <dsp:cNvSpPr/>
      </dsp:nvSpPr>
      <dsp:spPr>
        <a:xfrm>
          <a:off x="0" y="1523174"/>
          <a:ext cx="8153400" cy="79150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chemeClr val="bg1"/>
              </a:solidFill>
            </a:rPr>
            <a:t>Who is protected</a:t>
          </a:r>
          <a:endParaRPr lang="en-US" sz="3300" kern="1200" dirty="0">
            <a:solidFill>
              <a:schemeClr val="bg1"/>
            </a:solidFill>
          </a:endParaRPr>
        </a:p>
      </dsp:txBody>
      <dsp:txXfrm>
        <a:off x="38638" y="1561812"/>
        <a:ext cx="8076124" cy="714229"/>
      </dsp:txXfrm>
    </dsp:sp>
    <dsp:sp modelId="{2DC66D50-7F9C-4E4E-A01B-2D005C1A77AF}">
      <dsp:nvSpPr>
        <dsp:cNvPr id="0" name=""/>
        <dsp:cNvSpPr/>
      </dsp:nvSpPr>
      <dsp:spPr>
        <a:xfrm>
          <a:off x="0" y="2409720"/>
          <a:ext cx="8153400" cy="79150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chemeClr val="bg1"/>
              </a:solidFill>
            </a:rPr>
            <a:t>Terms and conditions of the order</a:t>
          </a:r>
          <a:endParaRPr lang="en-US" sz="3300" kern="1200" dirty="0">
            <a:solidFill>
              <a:schemeClr val="bg1"/>
            </a:solidFill>
          </a:endParaRPr>
        </a:p>
      </dsp:txBody>
      <dsp:txXfrm>
        <a:off x="38638" y="2448358"/>
        <a:ext cx="8076124" cy="714229"/>
      </dsp:txXfrm>
    </dsp:sp>
    <dsp:sp modelId="{4ACC69D6-9AF7-486B-A63B-CBDEB82CDA41}">
      <dsp:nvSpPr>
        <dsp:cNvPr id="0" name=""/>
        <dsp:cNvSpPr/>
      </dsp:nvSpPr>
      <dsp:spPr>
        <a:xfrm>
          <a:off x="0" y="3296265"/>
          <a:ext cx="8153400" cy="79150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chemeClr val="bg1"/>
              </a:solidFill>
            </a:rPr>
            <a:t>How long the order is in effect</a:t>
          </a:r>
          <a:endParaRPr lang="en-US" sz="3300" kern="1200" dirty="0">
            <a:solidFill>
              <a:schemeClr val="bg1"/>
            </a:solidFill>
          </a:endParaRPr>
        </a:p>
      </dsp:txBody>
      <dsp:txXfrm>
        <a:off x="38638" y="3334903"/>
        <a:ext cx="8076124" cy="7142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6CB87-2AAC-4E9D-92E3-E0E6B441CCCB}">
      <dsp:nvSpPr>
        <dsp:cNvPr id="0" name=""/>
        <dsp:cNvSpPr/>
      </dsp:nvSpPr>
      <dsp:spPr>
        <a:xfrm>
          <a:off x="0" y="401887"/>
          <a:ext cx="8153400" cy="65812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altLang="en-US" sz="2800" b="1" i="1" u="sng" kern="1200" dirty="0">
              <a:solidFill>
                <a:schemeClr val="bg1"/>
              </a:solidFill>
              <a:latin typeface="Arial" panose="020B0604020202020204" pitchFamily="34" charset="0"/>
              <a:cs typeface="Arial" panose="020B0604020202020204" pitchFamily="34" charset="0"/>
            </a:rPr>
            <a:t>ENFORCING JURISDICATION DETERMINES:</a:t>
          </a:r>
        </a:p>
      </dsp:txBody>
      <dsp:txXfrm>
        <a:off x="32127" y="434014"/>
        <a:ext cx="8089146" cy="593871"/>
      </dsp:txXfrm>
    </dsp:sp>
    <dsp:sp modelId="{967117CA-77B7-48C2-A747-70B0895C288B}">
      <dsp:nvSpPr>
        <dsp:cNvPr id="0" name=""/>
        <dsp:cNvSpPr/>
      </dsp:nvSpPr>
      <dsp:spPr>
        <a:xfrm>
          <a:off x="0" y="1132012"/>
          <a:ext cx="8153400" cy="65812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altLang="en-US" sz="2500" b="1" kern="1200" dirty="0">
              <a:solidFill>
                <a:schemeClr val="bg1"/>
              </a:solidFill>
              <a:latin typeface="Arial" panose="020B0604020202020204" pitchFamily="34" charset="0"/>
              <a:cs typeface="Arial" panose="020B0604020202020204" pitchFamily="34" charset="0"/>
            </a:rPr>
            <a:t>How the order is enforced. Is the violation a crime?</a:t>
          </a:r>
        </a:p>
      </dsp:txBody>
      <dsp:txXfrm>
        <a:off x="32127" y="1164139"/>
        <a:ext cx="8089146" cy="593871"/>
      </dsp:txXfrm>
    </dsp:sp>
    <dsp:sp modelId="{E2B5126A-94AB-4EC8-A45D-4DD6D84145E0}">
      <dsp:nvSpPr>
        <dsp:cNvPr id="0" name=""/>
        <dsp:cNvSpPr/>
      </dsp:nvSpPr>
      <dsp:spPr>
        <a:xfrm>
          <a:off x="0" y="1790137"/>
          <a:ext cx="81534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1750" rIns="177800" bIns="31750" numCol="1" spcCol="1270" anchor="t" anchorCtr="0">
          <a:noAutofit/>
        </a:bodyPr>
        <a:lstStyle/>
        <a:p>
          <a:pPr marL="228600" lvl="1" indent="-228600" algn="l" defTabSz="889000">
            <a:lnSpc>
              <a:spcPct val="90000"/>
            </a:lnSpc>
            <a:spcBef>
              <a:spcPct val="0"/>
            </a:spcBef>
            <a:spcAft>
              <a:spcPct val="20000"/>
            </a:spcAft>
            <a:buChar char="•"/>
          </a:pPr>
          <a:endParaRPr lang="en-US" altLang="en-US" sz="2000" b="1" kern="1200" dirty="0">
            <a:solidFill>
              <a:schemeClr val="tx1"/>
            </a:solidFill>
            <a:latin typeface="Arial" panose="020B0604020202020204" pitchFamily="34" charset="0"/>
            <a:cs typeface="Arial" panose="020B0604020202020204" pitchFamily="34" charset="0"/>
          </a:endParaRPr>
        </a:p>
      </dsp:txBody>
      <dsp:txXfrm>
        <a:off x="0" y="1790137"/>
        <a:ext cx="8153400" cy="414000"/>
      </dsp:txXfrm>
    </dsp:sp>
    <dsp:sp modelId="{FFFCAFF5-E7D7-4316-9324-694DDD40E6F5}">
      <dsp:nvSpPr>
        <dsp:cNvPr id="0" name=""/>
        <dsp:cNvSpPr/>
      </dsp:nvSpPr>
      <dsp:spPr>
        <a:xfrm>
          <a:off x="0" y="1718940"/>
          <a:ext cx="8153400" cy="65812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altLang="en-US" sz="2500" b="1" kern="1200" dirty="0">
              <a:solidFill>
                <a:schemeClr val="bg1"/>
              </a:solidFill>
              <a:latin typeface="Arial" panose="020B0604020202020204" pitchFamily="34" charset="0"/>
              <a:cs typeface="Arial" panose="020B0604020202020204" pitchFamily="34" charset="0"/>
            </a:rPr>
            <a:t>Arrest authority of responding law enforcement</a:t>
          </a:r>
        </a:p>
      </dsp:txBody>
      <dsp:txXfrm>
        <a:off x="32127" y="1751067"/>
        <a:ext cx="8089146" cy="593871"/>
      </dsp:txXfrm>
    </dsp:sp>
    <dsp:sp modelId="{4004FE9D-F762-4325-BB9C-12445E7D9845}">
      <dsp:nvSpPr>
        <dsp:cNvPr id="0" name=""/>
        <dsp:cNvSpPr/>
      </dsp:nvSpPr>
      <dsp:spPr>
        <a:xfrm>
          <a:off x="0" y="2426550"/>
          <a:ext cx="8153400" cy="65812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altLang="en-US" sz="2500" b="1" kern="1200" dirty="0">
              <a:solidFill>
                <a:schemeClr val="bg1"/>
              </a:solidFill>
              <a:latin typeface="Arial" panose="020B0604020202020204" pitchFamily="34" charset="0"/>
              <a:cs typeface="Arial" panose="020B0604020202020204" pitchFamily="34" charset="0"/>
            </a:rPr>
            <a:t>Detention/notification procedures</a:t>
          </a:r>
        </a:p>
      </dsp:txBody>
      <dsp:txXfrm>
        <a:off x="32127" y="2458677"/>
        <a:ext cx="8089146" cy="593871"/>
      </dsp:txXfrm>
    </dsp:sp>
    <dsp:sp modelId="{3B03B895-8C67-40DC-8013-865FC933ED94}">
      <dsp:nvSpPr>
        <dsp:cNvPr id="0" name=""/>
        <dsp:cNvSpPr/>
      </dsp:nvSpPr>
      <dsp:spPr>
        <a:xfrm>
          <a:off x="0" y="3189075"/>
          <a:ext cx="8153400" cy="65812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altLang="en-US" sz="2500" b="1" kern="1200" dirty="0">
              <a:solidFill>
                <a:schemeClr val="bg1"/>
              </a:solidFill>
              <a:latin typeface="Arial" panose="020B0604020202020204" pitchFamily="34" charset="0"/>
              <a:cs typeface="Arial" panose="020B0604020202020204" pitchFamily="34" charset="0"/>
            </a:rPr>
            <a:t>Penalties/sanctions for violations</a:t>
          </a:r>
        </a:p>
      </dsp:txBody>
      <dsp:txXfrm>
        <a:off x="32127" y="3221202"/>
        <a:ext cx="8089146" cy="5938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D4A7D-3519-4198-8619-3CB2DBB64AE4}">
      <dsp:nvSpPr>
        <dsp:cNvPr id="0" name=""/>
        <dsp:cNvSpPr/>
      </dsp:nvSpPr>
      <dsp:spPr>
        <a:xfrm>
          <a:off x="1004" y="751759"/>
          <a:ext cx="3526110" cy="2239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A5366A-AD23-4B82-87B5-FCD0AAC53556}">
      <dsp:nvSpPr>
        <dsp:cNvPr id="0" name=""/>
        <dsp:cNvSpPr/>
      </dsp:nvSpPr>
      <dsp:spPr>
        <a:xfrm>
          <a:off x="392794" y="1123960"/>
          <a:ext cx="3526110" cy="2239080"/>
        </a:xfrm>
        <a:prstGeom prst="roundRect">
          <a:avLst>
            <a:gd name="adj" fmla="val 10000"/>
          </a:avLst>
        </a:prstGeom>
        <a:solidFill>
          <a:schemeClr val="lt1">
            <a:alpha val="90000"/>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b="1" kern="1200" dirty="0"/>
            <a:t>Issuance of a Protection Order constitutes a “special relationship” between the petitioner and law enforcement.</a:t>
          </a:r>
          <a:endParaRPr lang="en-US" sz="2000" kern="1200" dirty="0"/>
        </a:p>
      </dsp:txBody>
      <dsp:txXfrm>
        <a:off x="458374" y="1189540"/>
        <a:ext cx="3394950" cy="2107920"/>
      </dsp:txXfrm>
    </dsp:sp>
    <dsp:sp modelId="{D12333DB-38FE-4DA8-8563-FDC9E11CCBB7}">
      <dsp:nvSpPr>
        <dsp:cNvPr id="0" name=""/>
        <dsp:cNvSpPr/>
      </dsp:nvSpPr>
      <dsp:spPr>
        <a:xfrm>
          <a:off x="4310695" y="751759"/>
          <a:ext cx="3526110" cy="2239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CC1954-1FFF-4F5A-8C5D-1B461989FDF7}">
      <dsp:nvSpPr>
        <dsp:cNvPr id="0" name=""/>
        <dsp:cNvSpPr/>
      </dsp:nvSpPr>
      <dsp:spPr>
        <a:xfrm>
          <a:off x="4702485" y="1123960"/>
          <a:ext cx="3526110" cy="2239080"/>
        </a:xfrm>
        <a:prstGeom prst="roundRect">
          <a:avLst>
            <a:gd name="adj" fmla="val 10000"/>
          </a:avLst>
        </a:prstGeom>
        <a:solidFill>
          <a:schemeClr val="lt1">
            <a:alpha val="90000"/>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b="1" kern="1200" dirty="0"/>
            <a:t>This creates a “special duty” for law enforcement to properly enforce the Order.</a:t>
          </a:r>
          <a:endParaRPr lang="en-US" sz="2000" kern="1200" dirty="0"/>
        </a:p>
      </dsp:txBody>
      <dsp:txXfrm>
        <a:off x="4768065" y="1189540"/>
        <a:ext cx="3394950" cy="21079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1330C-134D-4B28-B8EA-A59B636D1962}">
      <dsp:nvSpPr>
        <dsp:cNvPr id="0" name=""/>
        <dsp:cNvSpPr/>
      </dsp:nvSpPr>
      <dsp:spPr>
        <a:xfrm>
          <a:off x="0" y="3441586"/>
          <a:ext cx="8229600" cy="112960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50% of the protective order had not been violated </a:t>
          </a:r>
          <a:endParaRPr lang="en-US" sz="2300" kern="1200" dirty="0">
            <a:solidFill>
              <a:schemeClr val="bg1"/>
            </a:solidFill>
          </a:endParaRPr>
        </a:p>
      </dsp:txBody>
      <dsp:txXfrm>
        <a:off x="0" y="3441586"/>
        <a:ext cx="8229600" cy="1129605"/>
      </dsp:txXfrm>
    </dsp:sp>
    <dsp:sp modelId="{6ABEF69D-6035-4DD1-84A4-65896A98A3EB}">
      <dsp:nvSpPr>
        <dsp:cNvPr id="0" name=""/>
        <dsp:cNvSpPr/>
      </dsp:nvSpPr>
      <dsp:spPr>
        <a:xfrm rot="10800000">
          <a:off x="0" y="1721197"/>
          <a:ext cx="8229600" cy="1737333"/>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50% of the protective order had been violated  </a:t>
          </a:r>
          <a:endParaRPr lang="en-US" sz="2300" kern="1200" dirty="0">
            <a:solidFill>
              <a:schemeClr val="bg1"/>
            </a:solidFill>
          </a:endParaRPr>
        </a:p>
      </dsp:txBody>
      <dsp:txXfrm rot="10800000">
        <a:off x="0" y="1721197"/>
        <a:ext cx="8229600" cy="1128867"/>
      </dsp:txXfrm>
    </dsp:sp>
    <dsp:sp modelId="{BDE3DDFB-5786-45EE-8EEB-878332006A44}">
      <dsp:nvSpPr>
        <dsp:cNvPr id="0" name=""/>
        <dsp:cNvSpPr/>
      </dsp:nvSpPr>
      <dsp:spPr>
        <a:xfrm rot="10800000">
          <a:off x="0" y="808"/>
          <a:ext cx="8229600" cy="1737333"/>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106 rural and 107 urban women who received a protection order was interviewed at 3-months, and 6-months.</a:t>
          </a:r>
          <a:endParaRPr lang="en-US" sz="2300" kern="1200" dirty="0">
            <a:solidFill>
              <a:schemeClr val="bg1"/>
            </a:solidFill>
          </a:endParaRPr>
        </a:p>
      </dsp:txBody>
      <dsp:txXfrm rot="10800000">
        <a:off x="0" y="808"/>
        <a:ext cx="8229600" cy="1128867"/>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86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86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1882666-5095-4A0B-94F7-1A29FC1DD1CA}" type="slidenum">
              <a:rPr lang="en-US" altLang="en-US"/>
              <a:pPr/>
              <a:t>‹#›</a:t>
            </a:fld>
            <a:endParaRPr lang="en-US" altLang="en-US"/>
          </a:p>
        </p:txBody>
      </p:sp>
    </p:spTree>
    <p:extLst>
      <p:ext uri="{BB962C8B-B14F-4D97-AF65-F5344CB8AC3E}">
        <p14:creationId xmlns:p14="http://schemas.microsoft.com/office/powerpoint/2010/main" val="1073336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oprah.com/relationships/domestic-violence-vernetta-cockerham-trial-update/all#ixzz56WsuLof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AAB3ABA-F61C-4FD0-B697-EA1BC3DC157D}" type="slidenum">
              <a:rPr lang="en-US" smtClean="0"/>
              <a:pPr/>
              <a:t>7</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5357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Arial" charset="0"/>
                <a:ea typeface="+mn-ea"/>
                <a:cs typeface="+mn-cs"/>
              </a:rPr>
              <a:t>Tuesday, June 30, 2009, a settlement was reached just a day after the case was about to go to trial. A jury pool had been called on Monday and at the close of the day, lawyers from both sides met to discuss jury selection but wound up coming to a settlement instead. When court reconvened the next morning, the judge announced the case had been settled and </a:t>
            </a:r>
            <a:r>
              <a:rPr lang="en-US" sz="1200" u="none" strike="noStrike" kern="1200" dirty="0" err="1">
                <a:solidFill>
                  <a:schemeClr val="tx1"/>
                </a:solidFill>
                <a:effectLst/>
                <a:latin typeface="Arial" charset="0"/>
                <a:ea typeface="+mn-ea"/>
                <a:cs typeface="+mn-cs"/>
              </a:rPr>
              <a:t>Vernetta</a:t>
            </a:r>
            <a:r>
              <a:rPr lang="en-US" sz="1200" u="none" strike="noStrike" kern="1200" dirty="0">
                <a:solidFill>
                  <a:schemeClr val="tx1"/>
                </a:solidFill>
                <a:effectLst/>
                <a:latin typeface="Arial" charset="0"/>
                <a:ea typeface="+mn-ea"/>
                <a:cs typeface="+mn-cs"/>
              </a:rPr>
              <a:t> was awarded a sum of $430,000.</a:t>
            </a:r>
            <a:br>
              <a:rPr lang="en-US" sz="1200" u="none" strike="noStrike" kern="1200" dirty="0">
                <a:solidFill>
                  <a:schemeClr val="tx1"/>
                </a:solidFill>
                <a:effectLst/>
                <a:latin typeface="Arial" charset="0"/>
                <a:ea typeface="+mn-ea"/>
                <a:cs typeface="+mn-cs"/>
              </a:rPr>
            </a:br>
            <a:br>
              <a:rPr lang="en-US" sz="1200" u="none" strike="noStrike" kern="1200" dirty="0">
                <a:solidFill>
                  <a:schemeClr val="tx1"/>
                </a:solidFill>
                <a:effectLst/>
                <a:latin typeface="Arial" charset="0"/>
                <a:ea typeface="+mn-ea"/>
                <a:cs typeface="+mn-cs"/>
              </a:rPr>
            </a:br>
            <a:r>
              <a:rPr lang="en-US" sz="1200" u="none" strike="noStrike" kern="1200" dirty="0">
                <a:solidFill>
                  <a:schemeClr val="tx1"/>
                </a:solidFill>
                <a:effectLst/>
                <a:latin typeface="Arial" charset="0"/>
                <a:ea typeface="+mn-ea"/>
                <a:cs typeface="+mn-cs"/>
              </a:rPr>
              <a:t>Read more: </a:t>
            </a:r>
            <a:r>
              <a:rPr lang="en-US" sz="1200" u="none" strike="noStrike" kern="1200" dirty="0">
                <a:solidFill>
                  <a:schemeClr val="tx1"/>
                </a:solidFill>
                <a:effectLst/>
                <a:latin typeface="Arial" charset="0"/>
                <a:ea typeface="+mn-ea"/>
                <a:cs typeface="+mn-cs"/>
                <a:hlinkClick r:id="rId3"/>
              </a:rPr>
              <a:t>http://www.oprah.com/relationships/domestic-violence-vernetta-cockerham-trial-update/all#ixzz56WsuLofT</a:t>
            </a:r>
            <a:endParaRPr lang="en-US" sz="1200" u="none" strike="noStrike"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31882666-5095-4A0B-94F7-1A29FC1DD1CA}" type="slidenum">
              <a:rPr lang="en-US" altLang="en-US" smtClean="0"/>
              <a:pPr/>
              <a:t>17</a:t>
            </a:fld>
            <a:endParaRPr lang="en-US" altLang="en-US"/>
          </a:p>
        </p:txBody>
      </p:sp>
    </p:spTree>
    <p:extLst>
      <p:ext uri="{BB962C8B-B14F-4D97-AF65-F5344CB8AC3E}">
        <p14:creationId xmlns:p14="http://schemas.microsoft.com/office/powerpoint/2010/main" val="2603513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43045F1-1F39-4D5B-A9F9-1A45D0BF4647}" type="slidenum">
              <a:rPr lang="en-US" altLang="en-US"/>
              <a:pPr/>
              <a:t>33</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7335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E1F18CD-7ED0-470F-A1DD-4F22EF642ABA}" type="slidenum">
              <a:rPr lang="en-US" altLang="en-US"/>
              <a:pPr/>
              <a:t>36</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04755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045E7EE-F69A-4B06-B479-B59306CD6907}" type="slidenum">
              <a:rPr lang="en-US" altLang="en-US"/>
              <a:pPr/>
              <a:t>37</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18047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10/19/2022</a:t>
            </a:fld>
            <a:endParaRPr lang="en-US" dirty="0">
              <a:solidFill>
                <a:srgbClr val="FFFFFF"/>
              </a:solidFill>
            </a:endParaRPr>
          </a:p>
        </p:txBody>
      </p:sp>
      <p:sp>
        <p:nvSpPr>
          <p:cNvPr id="16" name="Slide Number Placeholder 15"/>
          <p:cNvSpPr>
            <a:spLocks noGrp="1"/>
          </p:cNvSpPr>
          <p:nvPr>
            <p:ph type="sldNum" sz="quarter" idx="11"/>
          </p:nvPr>
        </p:nvSpPr>
        <p:spPr/>
        <p:txBody>
          <a:bodyPr/>
          <a:lstStyle/>
          <a:p>
            <a:fld id="{D5BBC35B-A44B-4119-B8DA-DE9E3DFADA20}" type="slidenum">
              <a:rPr kumimoji="0" lang="en-US" smtClean="0"/>
              <a:pPr eaLnBrk="1" latinLnBrk="0" hangingPunct="1"/>
              <a:t>‹#›</a:t>
            </a:fld>
            <a:endParaRPr kumimoji="0" lang="en-US" dirty="0">
              <a:solidFill>
                <a:srgbClr val="FFFFFF"/>
              </a:solidFill>
            </a:endParaRPr>
          </a:p>
        </p:txBody>
      </p:sp>
      <p:sp>
        <p:nvSpPr>
          <p:cNvPr id="17" name="Footer Placeholder 16"/>
          <p:cNvSpPr>
            <a:spLocks noGrp="1"/>
          </p:cNvSpPr>
          <p:nvPr>
            <p:ph type="ftr" sz="quarter" idx="12"/>
          </p:nvPr>
        </p:nvSpPr>
        <p:spPr/>
        <p:txBody>
          <a:bodyPr/>
          <a:lstStyle/>
          <a:p>
            <a:endParaRPr kumimoji="0" lang="en-US">
              <a:solidFill>
                <a:schemeClr val="accent1">
                  <a:tint val="20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National Institute of Crime Prevention</a:t>
            </a:r>
          </a:p>
        </p:txBody>
      </p:sp>
      <p:sp>
        <p:nvSpPr>
          <p:cNvPr id="6" name="Slide Number Placeholder 5"/>
          <p:cNvSpPr>
            <a:spLocks noGrp="1"/>
          </p:cNvSpPr>
          <p:nvPr>
            <p:ph type="sldNum" sz="quarter" idx="12"/>
          </p:nvPr>
        </p:nvSpPr>
        <p:spPr/>
        <p:txBody>
          <a:bodyPr/>
          <a:lstStyle/>
          <a:p>
            <a:fld id="{184E4C27-F731-4F6C-8415-52007E7375EE}" type="slidenum">
              <a:rPr lang="en-US" altLang="en-US" smtClean="0"/>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National Institute of Crime Prevention</a:t>
            </a:r>
          </a:p>
        </p:txBody>
      </p:sp>
      <p:sp>
        <p:nvSpPr>
          <p:cNvPr id="6" name="Slide Number Placeholder 5"/>
          <p:cNvSpPr>
            <a:spLocks noGrp="1"/>
          </p:cNvSpPr>
          <p:nvPr>
            <p:ph type="sldNum" sz="quarter" idx="12"/>
          </p:nvPr>
        </p:nvSpPr>
        <p:spPr/>
        <p:txBody>
          <a:bodyPr/>
          <a:lstStyle/>
          <a:p>
            <a:fld id="{BF6C8823-BA58-4EF0-879F-AC656E1AAF64}" type="slidenum">
              <a:rPr lang="en-US" altLang="en-US" smtClean="0"/>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p>
        </p:txBody>
      </p:sp>
      <p:sp>
        <p:nvSpPr>
          <p:cNvPr id="15" name="Slide Number Placeholder 14"/>
          <p:cNvSpPr>
            <a:spLocks noGrp="1"/>
          </p:cNvSpPr>
          <p:nvPr>
            <p:ph type="sldNum" sz="quarter" idx="15"/>
          </p:nvPr>
        </p:nvSpPr>
        <p:spPr/>
        <p:txBody>
          <a:bodyPr/>
          <a:lstStyle>
            <a:lvl1pPr algn="ctr">
              <a:defRPr/>
            </a:lvl1pPr>
          </a:lstStyle>
          <a:p>
            <a:fld id="{20046644-76C9-4516-B06A-AC78368BCD8D}" type="slidenum">
              <a:rPr lang="en-US" altLang="en-US" smtClean="0"/>
              <a:pPr/>
              <a:t>‹#›</a:t>
            </a:fld>
            <a:endParaRPr lang="en-US" altLang="en-US"/>
          </a:p>
        </p:txBody>
      </p:sp>
      <p:sp>
        <p:nvSpPr>
          <p:cNvPr id="16" name="Footer Placeholder 15"/>
          <p:cNvSpPr>
            <a:spLocks noGrp="1"/>
          </p:cNvSpPr>
          <p:nvPr>
            <p:ph type="ftr" sz="quarter" idx="16"/>
          </p:nvPr>
        </p:nvSpPr>
        <p:spPr/>
        <p:txBody>
          <a:bodyPr/>
          <a:lstStyle/>
          <a:p>
            <a:pPr>
              <a:defRPr/>
            </a:pPr>
            <a:r>
              <a:rPr lang="en-US"/>
              <a:t>National Institute of Crime Prevention</a:t>
            </a:r>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National Institute of Crime Prevention</a:t>
            </a:r>
          </a:p>
        </p:txBody>
      </p:sp>
      <p:sp>
        <p:nvSpPr>
          <p:cNvPr id="6" name="Slide Number Placeholder 5"/>
          <p:cNvSpPr>
            <a:spLocks noGrp="1"/>
          </p:cNvSpPr>
          <p:nvPr>
            <p:ph type="sldNum" sz="quarter" idx="12"/>
          </p:nvPr>
        </p:nvSpPr>
        <p:spPr/>
        <p:txBody>
          <a:bodyPr/>
          <a:lstStyle/>
          <a:p>
            <a:fld id="{1F29DDFA-8C2A-4420-978B-FB1A4BF972EE}" type="slidenum">
              <a:rPr lang="en-US" altLang="en-US" smtClean="0"/>
              <a:pPr/>
              <a:t>‹#›</a:t>
            </a:fld>
            <a:endParaRPr lang="en-US" alt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National Institute of Crime Prevention</a:t>
            </a:r>
          </a:p>
        </p:txBody>
      </p:sp>
      <p:sp>
        <p:nvSpPr>
          <p:cNvPr id="7" name="Slide Number Placeholder 6"/>
          <p:cNvSpPr>
            <a:spLocks noGrp="1"/>
          </p:cNvSpPr>
          <p:nvPr>
            <p:ph type="sldNum" sz="quarter" idx="12"/>
          </p:nvPr>
        </p:nvSpPr>
        <p:spPr/>
        <p:txBody>
          <a:bodyPr/>
          <a:lstStyle/>
          <a:p>
            <a:fld id="{31325EB2-5D91-487A-8925-6C7DEB68DEAF}" type="slidenum">
              <a:rPr lang="en-US" altLang="en-US" smtClean="0"/>
              <a:pPr/>
              <a:t>‹#›</a:t>
            </a:fld>
            <a:endParaRPr lang="en-US" alt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9DBE381-91DA-4B08-9EC5-761ED62C6859}" type="slidenum">
              <a:rPr lang="en-US" altLang="en-US" smtClean="0"/>
              <a:pPr/>
              <a:t>‹#›</a:t>
            </a:fld>
            <a:endParaRPr lang="en-US" altLang="en-US"/>
          </a:p>
        </p:txBody>
      </p:sp>
      <p:sp>
        <p:nvSpPr>
          <p:cNvPr id="8" name="Footer Placeholder 7"/>
          <p:cNvSpPr>
            <a:spLocks noGrp="1"/>
          </p:cNvSpPr>
          <p:nvPr>
            <p:ph type="ftr" sz="quarter" idx="11"/>
          </p:nvPr>
        </p:nvSpPr>
        <p:spPr/>
        <p:txBody>
          <a:bodyPr/>
          <a:lstStyle/>
          <a:p>
            <a:pPr>
              <a:defRPr/>
            </a:pPr>
            <a:r>
              <a:rPr lang="en-US"/>
              <a:t>National Institute of Crime Prevention</a:t>
            </a:r>
          </a:p>
        </p:txBody>
      </p:sp>
      <p:sp>
        <p:nvSpPr>
          <p:cNvPr id="7" name="Date Placeholder 6"/>
          <p:cNvSpPr>
            <a:spLocks noGrp="1"/>
          </p:cNvSpPr>
          <p:nvPr>
            <p:ph type="dt" sz="half" idx="10"/>
          </p:nvPr>
        </p:nvSpPr>
        <p:spPr/>
        <p:txBody>
          <a:bodyPr/>
          <a:lstStyle/>
          <a:p>
            <a:pPr>
              <a:defRPr/>
            </a:pPr>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National Institute of Crime Prevention</a:t>
            </a:r>
          </a:p>
        </p:txBody>
      </p:sp>
      <p:sp>
        <p:nvSpPr>
          <p:cNvPr id="5" name="Slide Number Placeholder 4"/>
          <p:cNvSpPr>
            <a:spLocks noGrp="1"/>
          </p:cNvSpPr>
          <p:nvPr>
            <p:ph type="sldNum" sz="quarter" idx="12"/>
          </p:nvPr>
        </p:nvSpPr>
        <p:spPr/>
        <p:txBody>
          <a:bodyPr/>
          <a:lstStyle/>
          <a:p>
            <a:fld id="{BA45A49A-7F05-4116-B469-9F4220BC62DA}" type="slidenum">
              <a:rPr lang="en-US" altLang="en-US" smtClean="0"/>
              <a:pPr/>
              <a:t>‹#›</a:t>
            </a:fld>
            <a:endParaRPr lang="en-US" alt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National Institute of Crime Prevention</a:t>
            </a:r>
          </a:p>
        </p:txBody>
      </p:sp>
      <p:sp>
        <p:nvSpPr>
          <p:cNvPr id="4" name="Slide Number Placeholder 3"/>
          <p:cNvSpPr>
            <a:spLocks noGrp="1"/>
          </p:cNvSpPr>
          <p:nvPr>
            <p:ph type="sldNum" sz="quarter" idx="12"/>
          </p:nvPr>
        </p:nvSpPr>
        <p:spPr/>
        <p:txBody>
          <a:bodyPr/>
          <a:lstStyle/>
          <a:p>
            <a:fld id="{1DBCD828-F104-4D9A-97AD-1F5D2C8C9CC4}" type="slidenum">
              <a:rPr lang="en-US" altLang="en-US" smtClean="0"/>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p>
        </p:txBody>
      </p:sp>
      <p:sp>
        <p:nvSpPr>
          <p:cNvPr id="9" name="Slide Number Placeholder 8"/>
          <p:cNvSpPr>
            <a:spLocks noGrp="1"/>
          </p:cNvSpPr>
          <p:nvPr>
            <p:ph type="sldNum" sz="quarter" idx="15"/>
          </p:nvPr>
        </p:nvSpPr>
        <p:spPr/>
        <p:txBody>
          <a:bodyPr/>
          <a:lstStyle/>
          <a:p>
            <a:fld id="{EEF952AE-7BA2-43CB-B387-346A5B86E891}" type="slidenum">
              <a:rPr lang="en-US" altLang="en-US" smtClean="0"/>
              <a:pPr/>
              <a:t>‹#›</a:t>
            </a:fld>
            <a:endParaRPr lang="en-US" altLang="en-US"/>
          </a:p>
        </p:txBody>
      </p:sp>
      <p:sp>
        <p:nvSpPr>
          <p:cNvPr id="10" name="Footer Placeholder 9"/>
          <p:cNvSpPr>
            <a:spLocks noGrp="1"/>
          </p:cNvSpPr>
          <p:nvPr>
            <p:ph type="ftr" sz="quarter" idx="16"/>
          </p:nvPr>
        </p:nvSpPr>
        <p:spPr/>
        <p:txBody>
          <a:bodyPr/>
          <a:lstStyle/>
          <a:p>
            <a:pPr>
              <a:defRPr/>
            </a:pPr>
            <a:r>
              <a:rPr lang="en-US"/>
              <a:t>National Institute of Crime Prevention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fld id="{031DFDD5-C54D-4369-B0E7-EA77E4262A89}" type="slidenum">
              <a:rPr lang="en-US" altLang="en-US" smtClean="0"/>
              <a:pPr/>
              <a:t>‹#›</a:t>
            </a:fld>
            <a:endParaRPr lang="en-US" altLang="en-US"/>
          </a:p>
        </p:txBody>
      </p:sp>
      <p:sp>
        <p:nvSpPr>
          <p:cNvPr id="10" name="Footer Placeholder 9"/>
          <p:cNvSpPr>
            <a:spLocks noGrp="1"/>
          </p:cNvSpPr>
          <p:nvPr>
            <p:ph type="ftr" sz="quarter" idx="12"/>
          </p:nvPr>
        </p:nvSpPr>
        <p:spPr/>
        <p:txBody>
          <a:bodyPr/>
          <a:lstStyle/>
          <a:p>
            <a:pPr>
              <a:defRPr/>
            </a:pPr>
            <a:r>
              <a:rPr lang="en-US"/>
              <a:t>National Institute of Crime Prevention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r>
              <a:rPr lang="en-US"/>
              <a:t>National Institute of Crime Prevention</a:t>
            </a: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5CC0C39F-ADC7-44C4-99A9-6FD3989781FD}" type="slidenum">
              <a:rPr lang="en-US" altLang="en-US" smtClean="0"/>
              <a:pPr/>
              <a:t>‹#›</a:t>
            </a:fld>
            <a:endParaRPr lang="en-US" alt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hf sldNum="0" hd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53.xml.rels><?xml version="1.0" encoding="UTF-8" standalone="yes"?>
<Relationships xmlns="http://schemas.openxmlformats.org/package/2006/relationships"><Relationship Id="rId8" Type="http://schemas.microsoft.com/office/2007/relationships/diagramDrawing" Target="../diagrams/drawing10.xml"/><Relationship Id="rId3" Type="http://schemas.microsoft.com/office/2007/relationships/hdphoto" Target="../media/hdphoto2.wdp"/><Relationship Id="rId7" Type="http://schemas.openxmlformats.org/officeDocument/2006/relationships/diagramColors" Target="../diagrams/colors10.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50.jp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7419" y="762000"/>
            <a:ext cx="6762751" cy="6096000"/>
          </a:xfrm>
        </p:spPr>
      </p:pic>
      <p:sp>
        <p:nvSpPr>
          <p:cNvPr id="3" name="Footer Placeholder 2"/>
          <p:cNvSpPr>
            <a:spLocks noGrp="1"/>
          </p:cNvSpPr>
          <p:nvPr>
            <p:ph type="ftr" sz="quarter" idx="16"/>
          </p:nvPr>
        </p:nvSpPr>
        <p:spPr/>
        <p:txBody>
          <a:bodyPr/>
          <a:lstStyle/>
          <a:p>
            <a:pPr>
              <a:defRPr/>
            </a:pPr>
            <a:r>
              <a:rPr lang="en-US"/>
              <a:t>National Institute of Crime Prevention</a:t>
            </a:r>
          </a:p>
        </p:txBody>
      </p:sp>
      <p:sp>
        <p:nvSpPr>
          <p:cNvPr id="4" name="Title 3"/>
          <p:cNvSpPr>
            <a:spLocks noGrp="1"/>
          </p:cNvSpPr>
          <p:nvPr>
            <p:ph type="title"/>
          </p:nvPr>
        </p:nvSpPr>
        <p:spPr>
          <a:xfrm>
            <a:off x="457200" y="-457200"/>
            <a:ext cx="8229600" cy="1219200"/>
          </a:xfrm>
        </p:spPr>
        <p:txBody>
          <a:bodyPr/>
          <a:lstStyle/>
          <a:p>
            <a:pPr algn="ctr"/>
            <a:r>
              <a:rPr lang="en-US" sz="4400" b="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Orders for Protection</a:t>
            </a:r>
            <a:endParaRPr lang="en-US" b="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A686FB-57FB-473C-86FA-6EAFF56BD193}"/>
              </a:ext>
            </a:extLst>
          </p:cNvPr>
          <p:cNvSpPr/>
          <p:nvPr/>
        </p:nvSpPr>
        <p:spPr>
          <a:xfrm>
            <a:off x="1918010" y="6203667"/>
            <a:ext cx="4787590" cy="409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1429AC1-FE5A-43CE-905D-BB2B94C2205A}"/>
              </a:ext>
            </a:extLst>
          </p:cNvPr>
          <p:cNvSpPr txBox="1"/>
          <p:nvPr/>
        </p:nvSpPr>
        <p:spPr>
          <a:xfrm>
            <a:off x="1085849" y="6367046"/>
            <a:ext cx="6762751" cy="338554"/>
          </a:xfrm>
          <a:prstGeom prst="rect">
            <a:avLst/>
          </a:prstGeom>
          <a:noFill/>
        </p:spPr>
        <p:txBody>
          <a:bodyPr wrap="square" rtlCol="0">
            <a:spAutoFit/>
          </a:bodyPr>
          <a:lstStyle/>
          <a:p>
            <a:r>
              <a:rPr lang="en-US" sz="1600" b="1" dirty="0">
                <a:solidFill>
                  <a:schemeClr val="bg1"/>
                </a:solidFill>
              </a:rPr>
              <a:t>What sort of flowers say, “I promise to obey the restraining order?”</a:t>
            </a:r>
          </a:p>
        </p:txBody>
      </p:sp>
    </p:spTree>
    <p:extLst>
      <p:ext uri="{BB962C8B-B14F-4D97-AF65-F5344CB8AC3E}">
        <p14:creationId xmlns:p14="http://schemas.microsoft.com/office/powerpoint/2010/main" val="1503107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1">
            <a:extLst>
              <a:ext uri="{FF2B5EF4-FFF2-40B4-BE49-F238E27FC236}">
                <a16:creationId xmlns:a16="http://schemas.microsoft.com/office/drawing/2014/main" id="{38E8704B-68C8-4B90-9933-0A3715A8CB07}"/>
              </a:ext>
            </a:extLst>
          </p:cNvPr>
          <p:cNvGraphicFramePr>
            <a:graphicFrameLocks noGrp="1"/>
          </p:cNvGraphicFramePr>
          <p:nvPr>
            <p:ph idx="1"/>
            <p:extLst>
              <p:ext uri="{D42A27DB-BD31-4B8C-83A1-F6EECF244321}">
                <p14:modId xmlns:p14="http://schemas.microsoft.com/office/powerpoint/2010/main" val="58756061"/>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1344C334-E759-403C-8417-FF89BD533A75}"/>
              </a:ext>
            </a:extLst>
          </p:cNvPr>
          <p:cNvSpPr>
            <a:spLocks noGrp="1"/>
          </p:cNvSpPr>
          <p:nvPr>
            <p:ph type="ftr" sz="quarter" idx="16"/>
          </p:nvPr>
        </p:nvSpPr>
        <p:spPr/>
        <p:txBody>
          <a:bodyPr/>
          <a:lstStyle/>
          <a:p>
            <a:pPr>
              <a:defRPr/>
            </a:pPr>
            <a:r>
              <a:rPr lang="en-US"/>
              <a:t>National Institute of Crime Prevention</a:t>
            </a:r>
          </a:p>
        </p:txBody>
      </p:sp>
      <p:sp>
        <p:nvSpPr>
          <p:cNvPr id="4" name="Title 3">
            <a:extLst>
              <a:ext uri="{FF2B5EF4-FFF2-40B4-BE49-F238E27FC236}">
                <a16:creationId xmlns:a16="http://schemas.microsoft.com/office/drawing/2014/main" id="{A75089A7-80DC-4935-96CF-27709034E3C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1366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 closer look at Cedric Marks' past">
            <a:hlinkClick r:id="" action="ppaction://media"/>
            <a:extLst>
              <a:ext uri="{FF2B5EF4-FFF2-40B4-BE49-F238E27FC236}">
                <a16:creationId xmlns:a16="http://schemas.microsoft.com/office/drawing/2014/main" id="{82D767D0-66A4-450F-B697-7CA3F833D5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8000" y="1524000"/>
            <a:ext cx="8128000" cy="4572000"/>
          </a:xfrm>
        </p:spPr>
      </p:pic>
      <p:sp>
        <p:nvSpPr>
          <p:cNvPr id="3" name="Footer Placeholder 2">
            <a:extLst>
              <a:ext uri="{FF2B5EF4-FFF2-40B4-BE49-F238E27FC236}">
                <a16:creationId xmlns:a16="http://schemas.microsoft.com/office/drawing/2014/main" id="{442CA195-8316-449B-A238-784516CE6751}"/>
              </a:ext>
            </a:extLst>
          </p:cNvPr>
          <p:cNvSpPr>
            <a:spLocks noGrp="1"/>
          </p:cNvSpPr>
          <p:nvPr>
            <p:ph type="ftr" sz="quarter" idx="16"/>
          </p:nvPr>
        </p:nvSpPr>
        <p:spPr/>
        <p:txBody>
          <a:bodyPr/>
          <a:lstStyle/>
          <a:p>
            <a:pPr>
              <a:defRPr/>
            </a:pPr>
            <a:r>
              <a:rPr lang="en-US"/>
              <a:t>National Institute of Crime Prevention</a:t>
            </a:r>
          </a:p>
        </p:txBody>
      </p:sp>
      <p:sp>
        <p:nvSpPr>
          <p:cNvPr id="4" name="Title 3">
            <a:extLst>
              <a:ext uri="{FF2B5EF4-FFF2-40B4-BE49-F238E27FC236}">
                <a16:creationId xmlns:a16="http://schemas.microsoft.com/office/drawing/2014/main" id="{66A2A2FB-B9B9-416D-8D38-06EC28068D5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7997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7273">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B56211C-F033-4C15-9A83-C8EF588DBE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8725" y="1752600"/>
            <a:ext cx="6686550" cy="4507084"/>
          </a:xfrm>
        </p:spPr>
      </p:pic>
      <p:sp>
        <p:nvSpPr>
          <p:cNvPr id="3" name="Footer Placeholder 2">
            <a:extLst>
              <a:ext uri="{FF2B5EF4-FFF2-40B4-BE49-F238E27FC236}">
                <a16:creationId xmlns:a16="http://schemas.microsoft.com/office/drawing/2014/main" id="{1F15B24E-9684-4114-BCFA-8EC47E1CA444}"/>
              </a:ext>
            </a:extLst>
          </p:cNvPr>
          <p:cNvSpPr>
            <a:spLocks noGrp="1"/>
          </p:cNvSpPr>
          <p:nvPr>
            <p:ph type="ftr" sz="quarter" idx="16"/>
          </p:nvPr>
        </p:nvSpPr>
        <p:spPr/>
        <p:txBody>
          <a:bodyPr/>
          <a:lstStyle/>
          <a:p>
            <a:pPr>
              <a:defRPr/>
            </a:pPr>
            <a:r>
              <a:rPr lang="en-US"/>
              <a:t>National Institute of Crime Prevention</a:t>
            </a:r>
          </a:p>
        </p:txBody>
      </p:sp>
      <p:sp>
        <p:nvSpPr>
          <p:cNvPr id="4" name="Title 3">
            <a:extLst>
              <a:ext uri="{FF2B5EF4-FFF2-40B4-BE49-F238E27FC236}">
                <a16:creationId xmlns:a16="http://schemas.microsoft.com/office/drawing/2014/main" id="{F8E07ED1-CDD8-4B98-8838-C9B0FB073738}"/>
              </a:ext>
            </a:extLst>
          </p:cNvPr>
          <p:cNvSpPr>
            <a:spLocks noGrp="1"/>
          </p:cNvSpPr>
          <p:nvPr>
            <p:ph type="title"/>
          </p:nvPr>
        </p:nvSpPr>
        <p:spPr/>
        <p:txBody>
          <a:bodyPr/>
          <a:lstStyle/>
          <a:p>
            <a:pPr algn="ctr"/>
            <a:r>
              <a:rPr lang="en-US" dirty="0"/>
              <a:t>Cedric Marks</a:t>
            </a:r>
          </a:p>
        </p:txBody>
      </p:sp>
    </p:spTree>
    <p:extLst>
      <p:ext uri="{BB962C8B-B14F-4D97-AF65-F5344CB8AC3E}">
        <p14:creationId xmlns:p14="http://schemas.microsoft.com/office/powerpoint/2010/main" val="236021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effectLst/>
                <a:latin typeface="Arial" panose="020B0604020202020204" pitchFamily="34" charset="0"/>
                <a:cs typeface="Arial" panose="020B0604020202020204" pitchFamily="34" charset="0"/>
              </a:rPr>
              <a:t>No harassing </a:t>
            </a:r>
            <a:br>
              <a:rPr lang="en-US" sz="3600" b="1" dirty="0">
                <a:effectLst/>
                <a:latin typeface="Arial" panose="020B0604020202020204" pitchFamily="34" charset="0"/>
                <a:cs typeface="Arial" panose="020B0604020202020204" pitchFamily="34" charset="0"/>
              </a:rPr>
            </a:br>
            <a:r>
              <a:rPr lang="en-US" sz="3600" b="1" dirty="0">
                <a:effectLst/>
                <a:latin typeface="Arial" panose="020B0604020202020204" pitchFamily="34" charset="0"/>
                <a:cs typeface="Arial" panose="020B0604020202020204" pitchFamily="34" charset="0"/>
              </a:rPr>
              <a:t>petitioner on social media</a:t>
            </a:r>
          </a:p>
        </p:txBody>
      </p:sp>
      <p:pic>
        <p:nvPicPr>
          <p:cNvPr id="1026" name="Picture 2" descr="C:\Users\141MPCO\New folder\Desktop\CCI_000002.jpg"/>
          <p:cNvPicPr>
            <a:picLocks noGrp="1" noChangeAspect="1" noChangeArrowheads="1"/>
          </p:cNvPicPr>
          <p:nvPr>
            <p:ph sz="half" idx="1"/>
          </p:nvPr>
        </p:nvPicPr>
        <p:blipFill>
          <a:blip r:embed="rId2" cstate="print">
            <a:extLst>
              <a:ext uri="{BEBA8EAE-BF5A-486C-A8C5-ECC9F3942E4B}">
                <a14:imgProps xmlns:a14="http://schemas.microsoft.com/office/drawing/2010/main">
                  <a14:imgLayer r:embed="rId3">
                    <a14:imgEffect>
                      <a14:backgroundRemoval t="0" b="89997" l="9964" r="89996"/>
                    </a14:imgEffect>
                  </a14:imgLayer>
                </a14:imgProps>
              </a:ext>
              <a:ext uri="{28A0092B-C50C-407E-A947-70E740481C1C}">
                <a14:useLocalDpi xmlns:a14="http://schemas.microsoft.com/office/drawing/2010/main" val="0"/>
              </a:ext>
            </a:extLst>
          </a:blip>
          <a:stretch>
            <a:fillRect/>
          </a:stretch>
        </p:blipFill>
        <p:spPr bwMode="auto">
          <a:xfrm>
            <a:off x="-1371600" y="1747737"/>
            <a:ext cx="6204842" cy="80820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3810000" y="1524000"/>
            <a:ext cx="4898136" cy="4572000"/>
          </a:xfrm>
        </p:spPr>
        <p:txBody>
          <a:bodyPr>
            <a:normAutofit lnSpcReduction="10000"/>
          </a:bodyPr>
          <a:lstStyle/>
          <a:p>
            <a:r>
              <a:rPr lang="en-US" b="1" dirty="0">
                <a:latin typeface="Arial" panose="020B0604020202020204" pitchFamily="34" charset="0"/>
                <a:cs typeface="Arial" panose="020B0604020202020204" pitchFamily="34" charset="0"/>
              </a:rPr>
              <a:t>“Neither parent ,”Pasco Circuit Judge </a:t>
            </a:r>
            <a:r>
              <a:rPr lang="en-US" b="1" dirty="0" err="1">
                <a:latin typeface="Arial" panose="020B0604020202020204" pitchFamily="34" charset="0"/>
                <a:cs typeface="Arial" panose="020B0604020202020204" pitchFamily="34" charset="0"/>
              </a:rPr>
              <a:t>Laurealee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Westine</a:t>
            </a:r>
            <a:r>
              <a:rPr lang="en-US" b="1" dirty="0">
                <a:latin typeface="Arial" panose="020B0604020202020204" pitchFamily="34" charset="0"/>
                <a:cs typeface="Arial" panose="020B0604020202020204" pitchFamily="34" charset="0"/>
              </a:rPr>
              <a:t> wrote in her order after the September  hearing, “shall disparage or threaten the other parent on social media.”</a:t>
            </a:r>
          </a:p>
          <a:p>
            <a:r>
              <a:rPr lang="en-US" b="1" dirty="0">
                <a:latin typeface="Arial" panose="020B0604020202020204" pitchFamily="34" charset="0"/>
                <a:cs typeface="Arial" panose="020B0604020202020204" pitchFamily="34" charset="0"/>
              </a:rPr>
              <a:t>Timothy Wiener ex-wife’s photo surfaced on a father’s rights Face book Page called “Mothers who abuse kids.”</a:t>
            </a:r>
          </a:p>
        </p:txBody>
      </p:sp>
    </p:spTree>
    <p:extLst>
      <p:ext uri="{BB962C8B-B14F-4D97-AF65-F5344CB8AC3E}">
        <p14:creationId xmlns:p14="http://schemas.microsoft.com/office/powerpoint/2010/main" val="2992856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effectLst/>
                <a:latin typeface="Arial" panose="020B0604020202020204" pitchFamily="34" charset="0"/>
                <a:cs typeface="Arial" panose="020B0604020202020204" pitchFamily="34" charset="0"/>
              </a:rPr>
              <a:t>No harassing </a:t>
            </a:r>
            <a:br>
              <a:rPr lang="en-US" sz="3600" b="1" dirty="0">
                <a:effectLst/>
                <a:latin typeface="Arial" panose="020B0604020202020204" pitchFamily="34" charset="0"/>
                <a:cs typeface="Arial" panose="020B0604020202020204" pitchFamily="34" charset="0"/>
              </a:rPr>
            </a:br>
            <a:r>
              <a:rPr lang="en-US" sz="3600" b="1" dirty="0">
                <a:effectLst/>
                <a:latin typeface="Arial" panose="020B0604020202020204" pitchFamily="34" charset="0"/>
                <a:cs typeface="Arial" panose="020B0604020202020204" pitchFamily="34" charset="0"/>
              </a:rPr>
              <a:t>petitioner on social media</a:t>
            </a:r>
          </a:p>
        </p:txBody>
      </p:sp>
      <p:pic>
        <p:nvPicPr>
          <p:cNvPr id="1026" name="Picture 2" descr="C:\Users\141MPCO\New folder\Desktop\CCI_000002.jpg"/>
          <p:cNvPicPr>
            <a:picLocks noGrp="1" noChangeAspect="1" noChangeArrowheads="1"/>
          </p:cNvPicPr>
          <p:nvPr>
            <p:ph sz="half" idx="1"/>
          </p:nvPr>
        </p:nvPicPr>
        <p:blipFill>
          <a:blip r:embed="rId2" cstate="print">
            <a:extLst>
              <a:ext uri="{BEBA8EAE-BF5A-486C-A8C5-ECC9F3942E4B}">
                <a14:imgProps xmlns:a14="http://schemas.microsoft.com/office/drawing/2010/main">
                  <a14:imgLayer r:embed="rId3">
                    <a14:imgEffect>
                      <a14:backgroundRemoval t="0" b="89997" l="9964" r="89996"/>
                    </a14:imgEffect>
                  </a14:imgLayer>
                </a14:imgProps>
              </a:ext>
              <a:ext uri="{28A0092B-C50C-407E-A947-70E740481C1C}">
                <a14:useLocalDpi xmlns:a14="http://schemas.microsoft.com/office/drawing/2010/main" val="0"/>
              </a:ext>
            </a:extLst>
          </a:blip>
          <a:stretch>
            <a:fillRect/>
          </a:stretch>
        </p:blipFill>
        <p:spPr bwMode="auto">
          <a:xfrm>
            <a:off x="-1371600" y="1747737"/>
            <a:ext cx="6204842" cy="80820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3810000" y="1524000"/>
            <a:ext cx="4898136" cy="4572000"/>
          </a:xfrm>
        </p:spPr>
        <p:txBody>
          <a:bodyPr>
            <a:normAutofit/>
          </a:bodyPr>
          <a:lstStyle/>
          <a:p>
            <a:r>
              <a:rPr lang="en-US" b="1" dirty="0">
                <a:latin typeface="Arial" panose="020B0604020202020204" pitchFamily="34" charset="0"/>
                <a:cs typeface="Arial" panose="020B0604020202020204" pitchFamily="34" charset="0"/>
              </a:rPr>
              <a:t>Under oath in the courtroom, Weiner admitted to liking the post bout his ex-wife.</a:t>
            </a:r>
          </a:p>
          <a:p>
            <a:r>
              <a:rPr lang="en-US" b="1" dirty="0">
                <a:latin typeface="Arial" panose="020B0604020202020204" pitchFamily="34" charset="0"/>
                <a:cs typeface="Arial" panose="020B0604020202020204" pitchFamily="34" charset="0"/>
              </a:rPr>
              <a:t>The judge sent him to jail for 60 days.</a:t>
            </a:r>
          </a:p>
          <a:p>
            <a:r>
              <a:rPr lang="en-US" b="1" dirty="0">
                <a:latin typeface="Arial" panose="020B0604020202020204" pitchFamily="34" charset="0"/>
                <a:cs typeface="Arial" panose="020B0604020202020204" pitchFamily="34" charset="0"/>
              </a:rPr>
              <a:t>Weiner’s lawyer convinced the judge he had learned his lesson and was released after two days.</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530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effectLst/>
                <a:latin typeface="Arial" panose="020B0604020202020204" pitchFamily="34" charset="0"/>
                <a:cs typeface="Arial" panose="020B0604020202020204" pitchFamily="34" charset="0"/>
              </a:rPr>
              <a:t>No harassing </a:t>
            </a:r>
            <a:br>
              <a:rPr lang="en-US" sz="3600" b="1" dirty="0">
                <a:effectLst/>
                <a:latin typeface="Arial" panose="020B0604020202020204" pitchFamily="34" charset="0"/>
                <a:cs typeface="Arial" panose="020B0604020202020204" pitchFamily="34" charset="0"/>
              </a:rPr>
            </a:br>
            <a:r>
              <a:rPr lang="en-US" sz="3600" b="1" dirty="0">
                <a:effectLst/>
                <a:latin typeface="Arial" panose="020B0604020202020204" pitchFamily="34" charset="0"/>
                <a:cs typeface="Arial" panose="020B0604020202020204" pitchFamily="34" charset="0"/>
              </a:rPr>
              <a:t>petitioner on social media</a:t>
            </a:r>
          </a:p>
        </p:txBody>
      </p:sp>
      <p:pic>
        <p:nvPicPr>
          <p:cNvPr id="1026" name="Picture 2" descr="C:\Users\141MPCO\New folder\Desktop\CCI_000002.jpg"/>
          <p:cNvPicPr>
            <a:picLocks noGrp="1" noChangeAspect="1" noChangeArrowheads="1"/>
          </p:cNvPicPr>
          <p:nvPr>
            <p:ph sz="half" idx="1"/>
          </p:nvPr>
        </p:nvPicPr>
        <p:blipFill>
          <a:blip r:embed="rId2" cstate="print">
            <a:extLst>
              <a:ext uri="{BEBA8EAE-BF5A-486C-A8C5-ECC9F3942E4B}">
                <a14:imgProps xmlns:a14="http://schemas.microsoft.com/office/drawing/2010/main">
                  <a14:imgLayer r:embed="rId3">
                    <a14:imgEffect>
                      <a14:backgroundRemoval t="0" b="89997" l="9964" r="89996"/>
                    </a14:imgEffect>
                  </a14:imgLayer>
                </a14:imgProps>
              </a:ext>
              <a:ext uri="{28A0092B-C50C-407E-A947-70E740481C1C}">
                <a14:useLocalDpi xmlns:a14="http://schemas.microsoft.com/office/drawing/2010/main" val="0"/>
              </a:ext>
            </a:extLst>
          </a:blip>
          <a:stretch>
            <a:fillRect/>
          </a:stretch>
        </p:blipFill>
        <p:spPr bwMode="auto">
          <a:xfrm>
            <a:off x="-1371600" y="1747737"/>
            <a:ext cx="6204842" cy="80820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3810000" y="1524000"/>
            <a:ext cx="4898136" cy="4572000"/>
          </a:xfrm>
        </p:spPr>
        <p:txBody>
          <a:bodyPr>
            <a:normAutofit/>
          </a:bodyPr>
          <a:lstStyle/>
          <a:p>
            <a:r>
              <a:rPr lang="en-US" b="1" dirty="0">
                <a:latin typeface="Arial" panose="020B0604020202020204" pitchFamily="34" charset="0"/>
                <a:cs typeface="Arial" panose="020B0604020202020204" pitchFamily="34" charset="0"/>
              </a:rPr>
              <a:t>“I absolutely did not expect to got to jail,” Weiner told the Tampa Bay Times. “My freedom of speech was violated even though I didn’t say anything.  All I did was like a Facebook post.”</a:t>
            </a:r>
          </a:p>
        </p:txBody>
      </p:sp>
    </p:spTree>
    <p:extLst>
      <p:ext uri="{BB962C8B-B14F-4D97-AF65-F5344CB8AC3E}">
        <p14:creationId xmlns:p14="http://schemas.microsoft.com/office/powerpoint/2010/main" val="90999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6"/>
          </p:nvPr>
        </p:nvSpPr>
        <p:spPr/>
        <p:txBody>
          <a:bodyPr/>
          <a:lstStyle/>
          <a:p>
            <a:pPr>
              <a:defRPr/>
            </a:pPr>
            <a:r>
              <a:rPr lang="en-US"/>
              <a:t>National Institute of Crime Prevention</a:t>
            </a:r>
          </a:p>
        </p:txBody>
      </p:sp>
      <p:sp>
        <p:nvSpPr>
          <p:cNvPr id="4" name="Title 3"/>
          <p:cNvSpPr>
            <a:spLocks noGrp="1"/>
          </p:cNvSpPr>
          <p:nvPr>
            <p:ph type="title"/>
          </p:nvPr>
        </p:nvSpPr>
        <p:spPr>
          <a:xfrm>
            <a:off x="457200" y="336884"/>
            <a:ext cx="8229600" cy="1491916"/>
          </a:xfrm>
        </p:spPr>
        <p:txBody>
          <a:bodyPr>
            <a:normAutofit fontScale="90000"/>
          </a:bodyPr>
          <a:lstStyle/>
          <a:p>
            <a:pPr algn="ctr"/>
            <a:r>
              <a:rPr lang="en-US" b="1" dirty="0">
                <a:latin typeface="Arial" panose="020B0604020202020204" pitchFamily="34" charset="0"/>
                <a:cs typeface="Arial" panose="020B0604020202020204" pitchFamily="34" charset="0"/>
              </a:rPr>
              <a:t>Jonesville, NC</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Area: 1.9 square miles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Population: 2,285 (2010)</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943" y="1905000"/>
            <a:ext cx="7760113" cy="4572000"/>
          </a:xfrm>
        </p:spPr>
      </p:pic>
    </p:spTree>
    <p:extLst>
      <p:ext uri="{BB962C8B-B14F-4D97-AF65-F5344CB8AC3E}">
        <p14:creationId xmlns:p14="http://schemas.microsoft.com/office/powerpoint/2010/main" val="1813340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romise of protection.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9076267" cy="6858000"/>
          </a:xfrm>
        </p:spPr>
      </p:pic>
    </p:spTree>
    <p:extLst>
      <p:ext uri="{BB962C8B-B14F-4D97-AF65-F5344CB8AC3E}">
        <p14:creationId xmlns:p14="http://schemas.microsoft.com/office/powerpoint/2010/main" val="2875759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dirty="0"/>
              <a:t>Adult member of family</a:t>
            </a:r>
          </a:p>
          <a:p>
            <a:r>
              <a:rPr lang="en-US" sz="4000" dirty="0"/>
              <a:t>Prosecuting attorney</a:t>
            </a:r>
          </a:p>
          <a:p>
            <a:r>
              <a:rPr lang="en-US" sz="4000" dirty="0"/>
              <a:t>Department of protective and regulatory services CPS/APS</a:t>
            </a:r>
          </a:p>
          <a:p>
            <a:r>
              <a:rPr lang="en-US" sz="4000" dirty="0"/>
              <a:t>Victim of Family Violence</a:t>
            </a:r>
          </a:p>
          <a:p>
            <a:r>
              <a:rPr lang="en-US" sz="4000" dirty="0"/>
              <a:t>Victims of Sexual Assault</a:t>
            </a:r>
          </a:p>
          <a:p>
            <a:endParaRPr lang="en-US" sz="4000" dirty="0"/>
          </a:p>
        </p:txBody>
      </p:sp>
      <p:sp>
        <p:nvSpPr>
          <p:cNvPr id="3" name="Footer Placeholder 2"/>
          <p:cNvSpPr>
            <a:spLocks noGrp="1"/>
          </p:cNvSpPr>
          <p:nvPr>
            <p:ph type="ftr" sz="quarter" idx="16"/>
          </p:nvPr>
        </p:nvSpPr>
        <p:spPr/>
        <p:txBody>
          <a:bodyPr/>
          <a:lstStyle/>
          <a:p>
            <a:pPr>
              <a:defRPr/>
            </a:pPr>
            <a:r>
              <a:rPr lang="en-US"/>
              <a:t>National Institute of Crime Prevention</a:t>
            </a:r>
          </a:p>
        </p:txBody>
      </p:sp>
      <p:sp>
        <p:nvSpPr>
          <p:cNvPr id="4" name="Title 3"/>
          <p:cNvSpPr>
            <a:spLocks noGrp="1"/>
          </p:cNvSpPr>
          <p:nvPr>
            <p:ph type="title"/>
          </p:nvPr>
        </p:nvSpPr>
        <p:spPr/>
        <p:txBody>
          <a:bodyPr>
            <a:noAutofit/>
          </a:bodyPr>
          <a:lstStyle/>
          <a:p>
            <a:r>
              <a:rPr lang="en-US" sz="4000" b="1" dirty="0">
                <a:solidFill>
                  <a:schemeClr val="tx1"/>
                </a:solidFill>
              </a:rPr>
              <a:t>The following may apply for a Protective Order:</a:t>
            </a:r>
          </a:p>
        </p:txBody>
      </p:sp>
    </p:spTree>
    <p:extLst>
      <p:ext uri="{BB962C8B-B14F-4D97-AF65-F5344CB8AC3E}">
        <p14:creationId xmlns:p14="http://schemas.microsoft.com/office/powerpoint/2010/main" val="3034795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Autofit/>
          </a:bodyPr>
          <a:lstStyle/>
          <a:p>
            <a:pPr algn="ctr" eaLnBrk="1" hangingPunct="1"/>
            <a:r>
              <a:rPr lang="en-US" altLang="en-US" sz="3600" b="1" dirty="0">
                <a:latin typeface="Arial" panose="020B0604020202020204" pitchFamily="34" charset="0"/>
                <a:cs typeface="Arial" panose="020B0604020202020204" pitchFamily="34" charset="0"/>
              </a:rPr>
              <a:t>When does a </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Protective Order become effective?</a:t>
            </a:r>
          </a:p>
        </p:txBody>
      </p:sp>
      <p:sp>
        <p:nvSpPr>
          <p:cNvPr id="13315" name="Content Placeholder 2"/>
          <p:cNvSpPr>
            <a:spLocks noGrp="1"/>
          </p:cNvSpPr>
          <p:nvPr>
            <p:ph idx="1"/>
          </p:nvPr>
        </p:nvSpPr>
        <p:spPr>
          <a:xfrm>
            <a:off x="457200" y="1524000"/>
            <a:ext cx="8229600" cy="4572000"/>
          </a:xfrm>
        </p:spPr>
        <p:txBody>
          <a:bodyPr>
            <a:normAutofit/>
          </a:bodyPr>
          <a:lstStyle/>
          <a:p>
            <a:r>
              <a:rPr lang="en-US" altLang="en-US" sz="3200" b="1" dirty="0">
                <a:latin typeface="Arial" panose="020B0604020202020204" pitchFamily="34" charset="0"/>
                <a:cs typeface="Arial" panose="020B0604020202020204" pitchFamily="34" charset="0"/>
              </a:rPr>
              <a:t>At the time of personal service </a:t>
            </a:r>
          </a:p>
          <a:p>
            <a:r>
              <a:rPr lang="en-US" altLang="en-US" sz="3200" b="1" dirty="0">
                <a:latin typeface="Arial" panose="020B0604020202020204" pitchFamily="34" charset="0"/>
                <a:cs typeface="Arial" panose="020B0604020202020204" pitchFamily="34" charset="0"/>
              </a:rPr>
              <a:t>When the respondent is given notice of the existence and terms of the order by a peace officer or the court, whichever is earlier. </a:t>
            </a:r>
          </a:p>
        </p:txBody>
      </p:sp>
      <p:sp>
        <p:nvSpPr>
          <p:cNvPr id="13316"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33E63D-6E24-4E64-B240-846E8FA7E82A}" type="slidenum">
              <a:rPr lang="en-US" altLang="en-US" smtClean="0"/>
              <a:pPr eaLnBrk="1" hangingPunct="1"/>
              <a:t>19</a:t>
            </a:fld>
            <a:endParaRPr lang="en-US" alt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221" y="4419599"/>
            <a:ext cx="3432397" cy="19285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4423611"/>
            <a:ext cx="2468880" cy="1924560"/>
          </a:xfrm>
          <a:prstGeom prst="rect">
            <a:avLst/>
          </a:prstGeom>
        </p:spPr>
      </p:pic>
    </p:spTree>
    <p:extLst>
      <p:ext uri="{BB962C8B-B14F-4D97-AF65-F5344CB8AC3E}">
        <p14:creationId xmlns:p14="http://schemas.microsoft.com/office/powerpoint/2010/main" val="2747212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04800"/>
            <a:ext cx="8229600" cy="1143000"/>
          </a:xfrm>
        </p:spPr>
        <p:txBody>
          <a:bodyPr/>
          <a:lstStyle/>
          <a:p>
            <a:pPr algn="ctr" eaLnBrk="1" hangingPunct="1"/>
            <a:r>
              <a:rPr lang="en-US" altLang="en-US" b="1" dirty="0">
                <a:latin typeface="Arial" panose="020B0604020202020204" pitchFamily="34" charset="0"/>
                <a:cs typeface="Arial" panose="020B0604020202020204" pitchFamily="34" charset="0"/>
              </a:rPr>
              <a:t>Training Objectives</a:t>
            </a:r>
          </a:p>
        </p:txBody>
      </p:sp>
      <p:sp>
        <p:nvSpPr>
          <p:cNvPr id="3076"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F56DBE-94D5-4DC4-AEEE-D05C9C72D571}" type="slidenum">
              <a:rPr lang="en-US" altLang="en-US" smtClean="0"/>
              <a:pPr eaLnBrk="1" hangingPunct="1"/>
              <a:t>2</a:t>
            </a:fld>
            <a:endParaRPr lang="en-US" altLang="en-US" dirty="0"/>
          </a:p>
        </p:txBody>
      </p:sp>
      <p:graphicFrame>
        <p:nvGraphicFramePr>
          <p:cNvPr id="3078" name="Rectangle 3">
            <a:extLst>
              <a:ext uri="{FF2B5EF4-FFF2-40B4-BE49-F238E27FC236}">
                <a16:creationId xmlns:a16="http://schemas.microsoft.com/office/drawing/2014/main" id="{C7FBE41C-E019-4881-92E0-C942AD6790C2}"/>
              </a:ext>
            </a:extLst>
          </p:cNvPr>
          <p:cNvGraphicFramePr/>
          <p:nvPr>
            <p:extLst>
              <p:ext uri="{D42A27DB-BD31-4B8C-83A1-F6EECF244321}">
                <p14:modId xmlns:p14="http://schemas.microsoft.com/office/powerpoint/2010/main" val="1224736108"/>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1367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lgn="ctr" eaLnBrk="1" hangingPunct="1"/>
            <a:r>
              <a:rPr lang="en-US" altLang="en-US" sz="3600" b="1" dirty="0">
                <a:latin typeface="Arial" panose="020B0604020202020204" pitchFamily="34" charset="0"/>
                <a:cs typeface="Arial" panose="020B0604020202020204" pitchFamily="34" charset="0"/>
              </a:rPr>
              <a:t>Now what?</a:t>
            </a:r>
          </a:p>
        </p:txBody>
      </p:sp>
      <p:sp>
        <p:nvSpPr>
          <p:cNvPr id="14339" name="Content Placeholder 2"/>
          <p:cNvSpPr>
            <a:spLocks noGrp="1"/>
          </p:cNvSpPr>
          <p:nvPr>
            <p:ph idx="1"/>
          </p:nvPr>
        </p:nvSpPr>
        <p:spPr/>
        <p:txBody>
          <a:bodyPr>
            <a:normAutofit/>
          </a:bodyPr>
          <a:lstStyle/>
          <a:p>
            <a:r>
              <a:rPr lang="en-US" altLang="en-US" sz="2800" b="1" dirty="0">
                <a:latin typeface="Arial" panose="020B0604020202020204" pitchFamily="34" charset="0"/>
                <a:cs typeface="Arial" panose="020B0604020202020204" pitchFamily="34" charset="0"/>
              </a:rPr>
              <a:t>After notice of the existence of the order a peace officer or the court may:</a:t>
            </a:r>
          </a:p>
          <a:p>
            <a:pPr lvl="1"/>
            <a:r>
              <a:rPr lang="en-US" altLang="en-US" sz="2800" b="1" dirty="0">
                <a:solidFill>
                  <a:schemeClr val="tx1"/>
                </a:solidFill>
                <a:latin typeface="Arial" panose="020B0604020202020204" pitchFamily="34" charset="0"/>
                <a:cs typeface="Arial" panose="020B0604020202020204" pitchFamily="34" charset="0"/>
              </a:rPr>
              <a:t>Enforce the terms of the order </a:t>
            </a:r>
          </a:p>
          <a:p>
            <a:pPr lvl="1"/>
            <a:r>
              <a:rPr lang="en-US" altLang="en-US" sz="2800" b="1" dirty="0">
                <a:solidFill>
                  <a:schemeClr val="tx1"/>
                </a:solidFill>
                <a:latin typeface="Arial" panose="020B0604020202020204" pitchFamily="34" charset="0"/>
                <a:cs typeface="Arial" panose="020B0604020202020204" pitchFamily="34" charset="0"/>
              </a:rPr>
              <a:t>Act immediately upon any violation of the order </a:t>
            </a:r>
          </a:p>
          <a:p>
            <a:r>
              <a:rPr lang="en-US" altLang="en-US" sz="2800" b="1" dirty="0">
                <a:latin typeface="Arial" panose="020B0604020202020204" pitchFamily="34" charset="0"/>
                <a:cs typeface="Arial" panose="020B0604020202020204" pitchFamily="34" charset="0"/>
              </a:rPr>
              <a:t>After notice of the order, all reasonable efforts shall be made for personal service of the order upon the respondent.</a:t>
            </a:r>
          </a:p>
        </p:txBody>
      </p:sp>
      <p:sp>
        <p:nvSpPr>
          <p:cNvPr id="14340"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70B593-F8AE-44D8-8058-B58994F8572A}" type="slidenum">
              <a:rPr lang="en-US" altLang="en-US" smtClean="0"/>
              <a:pPr eaLnBrk="1" hangingPunct="1"/>
              <a:t>20</a:t>
            </a:fld>
            <a:endParaRPr lang="en-US" altLang="en-US" dirty="0"/>
          </a:p>
        </p:txBody>
      </p:sp>
    </p:spTree>
    <p:extLst>
      <p:ext uri="{BB962C8B-B14F-4D97-AF65-F5344CB8AC3E}">
        <p14:creationId xmlns:p14="http://schemas.microsoft.com/office/powerpoint/2010/main" val="3759659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1066800"/>
          </a:xfrm>
        </p:spPr>
        <p:txBody>
          <a:bodyPr/>
          <a:lstStyle/>
          <a:p>
            <a:pPr algn="ctr" eaLnBrk="1" hangingPunct="1"/>
            <a:r>
              <a:rPr lang="en-US" altLang="en-US" b="1" dirty="0">
                <a:latin typeface="Arial" panose="020B0604020202020204" pitchFamily="34" charset="0"/>
                <a:cs typeface="Arial" panose="020B0604020202020204" pitchFamily="34" charset="0"/>
              </a:rPr>
              <a:t>How long?</a:t>
            </a:r>
          </a:p>
        </p:txBody>
      </p:sp>
      <p:sp>
        <p:nvSpPr>
          <p:cNvPr id="16387" name="Content Placeholder 2"/>
          <p:cNvSpPr>
            <a:spLocks noGrp="1"/>
          </p:cNvSpPr>
          <p:nvPr>
            <p:ph idx="1"/>
          </p:nvPr>
        </p:nvSpPr>
        <p:spPr>
          <a:xfrm>
            <a:off x="904336" y="1447800"/>
            <a:ext cx="8229600" cy="4525963"/>
          </a:xfrm>
        </p:spPr>
        <p:txBody>
          <a:bodyPr>
            <a:normAutofit/>
          </a:bodyPr>
          <a:lstStyle/>
          <a:p>
            <a:r>
              <a:rPr lang="en-US" altLang="en-US" sz="2000" b="1" dirty="0">
                <a:latin typeface="Arial" panose="020B0604020202020204" pitchFamily="34" charset="0"/>
                <a:cs typeface="Arial" panose="020B0604020202020204" pitchFamily="34" charset="0"/>
              </a:rPr>
              <a:t>Depends on the type of abuse (stalking, dating violence, sexual assault, family violence); the seriousness of the harm, if children were present, if an arrest was made, past violence, the likelihood of future violence, and other factors. PO’s for family violence usually last two years, but can be for any duration, including for life.  Sexual assault PO’s usually last for life.</a:t>
            </a:r>
            <a:endParaRPr lang="en-US" altLang="en-US" sz="2000" b="1" dirty="0">
              <a:solidFill>
                <a:schemeClr val="tx1"/>
              </a:solidFill>
              <a:latin typeface="Arial" panose="020B0604020202020204" pitchFamily="34" charset="0"/>
              <a:cs typeface="Arial" panose="020B0604020202020204" pitchFamily="34" charset="0"/>
            </a:endParaRPr>
          </a:p>
        </p:txBody>
      </p:sp>
      <p:sp>
        <p:nvSpPr>
          <p:cNvPr id="16388"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30846B-F4FD-4190-96F9-11B9A3CB090F}" type="slidenum">
              <a:rPr lang="en-US" altLang="en-US" smtClean="0"/>
              <a:pPr eaLnBrk="1" hangingPunct="1"/>
              <a:t>21</a:t>
            </a:fld>
            <a:endParaRPr lang="en-US" alt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882" y="3485210"/>
            <a:ext cx="5228235" cy="3021953"/>
          </a:xfrm>
          <a:prstGeom prst="rect">
            <a:avLst/>
          </a:prstGeom>
        </p:spPr>
      </p:pic>
    </p:spTree>
    <p:extLst>
      <p:ext uri="{BB962C8B-B14F-4D97-AF65-F5344CB8AC3E}">
        <p14:creationId xmlns:p14="http://schemas.microsoft.com/office/powerpoint/2010/main" val="1374329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sz="3600" b="1" dirty="0">
                <a:latin typeface="Arial" panose="020B0604020202020204" pitchFamily="34" charset="0"/>
                <a:cs typeface="Arial" panose="020B0604020202020204" pitchFamily="34" charset="0"/>
              </a:rPr>
              <a:t>What are the constraints that </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may be placed on the respondent?</a:t>
            </a:r>
          </a:p>
        </p:txBody>
      </p:sp>
      <p:sp>
        <p:nvSpPr>
          <p:cNvPr id="19459" name="Content Placeholder 2"/>
          <p:cNvSpPr>
            <a:spLocks noGrp="1"/>
          </p:cNvSpPr>
          <p:nvPr>
            <p:ph idx="1"/>
          </p:nvPr>
        </p:nvSpPr>
        <p:spPr>
          <a:xfrm>
            <a:off x="533400" y="1524000"/>
            <a:ext cx="8229600" cy="4572000"/>
          </a:xfrm>
        </p:spPr>
        <p:txBody>
          <a:bodyPr>
            <a:normAutofit/>
          </a:bodyPr>
          <a:lstStyle/>
          <a:p>
            <a:pPr marL="0" indent="0" algn="ctr">
              <a:buFontTx/>
              <a:buNone/>
              <a:defRPr/>
            </a:pPr>
            <a:r>
              <a:rPr lang="en-US" sz="2800" b="1" dirty="0">
                <a:latin typeface="Arial" panose="020B0604020202020204" pitchFamily="34" charset="0"/>
                <a:cs typeface="Arial" panose="020B0604020202020204" pitchFamily="34" charset="0"/>
              </a:rPr>
              <a:t>Restraining the adverse party from: </a:t>
            </a:r>
          </a:p>
          <a:p>
            <a:pPr marL="0" indent="0" algn="ctr">
              <a:buFontTx/>
              <a:buNone/>
              <a:defRPr/>
            </a:pPr>
            <a:endParaRPr lang="en-US" sz="28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Not to hurt, threaten, or harass you or your children, either directly or through another person</a:t>
            </a:r>
          </a:p>
          <a:p>
            <a:pPr>
              <a:defRPr/>
            </a:pPr>
            <a:r>
              <a:rPr lang="en-US" sz="2400" b="1" dirty="0">
                <a:latin typeface="Arial" panose="020B0604020202020204" pitchFamily="34" charset="0"/>
                <a:cs typeface="Arial" panose="020B0604020202020204" pitchFamily="34" charset="0"/>
              </a:rPr>
              <a:t>Stay away from you, your family, your home, workplace, and children’s day care or school</a:t>
            </a:r>
          </a:p>
          <a:p>
            <a:pPr>
              <a:defRPr/>
            </a:pPr>
            <a:r>
              <a:rPr lang="en-US" sz="2400" b="1" dirty="0">
                <a:latin typeface="Arial" panose="020B0604020202020204" pitchFamily="34" charset="0"/>
                <a:cs typeface="Arial" panose="020B0604020202020204" pitchFamily="34" charset="0"/>
              </a:rPr>
              <a:t>Not to carry a gun, even with a license</a:t>
            </a:r>
            <a:r>
              <a:rPr lang="en-US" sz="2800" b="1" dirty="0">
                <a:latin typeface="Arial" panose="020B0604020202020204" pitchFamily="34" charset="0"/>
                <a:cs typeface="Arial" panose="020B0604020202020204" pitchFamily="34" charset="0"/>
              </a:rPr>
              <a:t>.</a:t>
            </a:r>
          </a:p>
        </p:txBody>
      </p:sp>
      <p:sp>
        <p:nvSpPr>
          <p:cNvPr id="21508"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6069D6-1F21-4EFC-B386-BB7738F80470}" type="slidenum">
              <a:rPr lang="en-US" altLang="en-US" smtClean="0"/>
              <a:pPr eaLnBrk="1" hangingPunct="1"/>
              <a:t>22</a:t>
            </a:fld>
            <a:endParaRPr lang="en-US" alt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4686935"/>
            <a:ext cx="3011566" cy="2004060"/>
          </a:xfrm>
          <a:prstGeom prst="rect">
            <a:avLst/>
          </a:prstGeom>
        </p:spPr>
      </p:pic>
    </p:spTree>
    <p:extLst>
      <p:ext uri="{BB962C8B-B14F-4D97-AF65-F5344CB8AC3E}">
        <p14:creationId xmlns:p14="http://schemas.microsoft.com/office/powerpoint/2010/main" val="955979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lgn="ctr" eaLnBrk="1" hangingPunct="1"/>
            <a:r>
              <a:rPr lang="en-US" altLang="en-US" sz="3600" b="1" dirty="0">
                <a:latin typeface="Arial" panose="020B0604020202020204" pitchFamily="34" charset="0"/>
                <a:cs typeface="Arial" panose="020B0604020202020204" pitchFamily="34" charset="0"/>
              </a:rPr>
              <a:t>What are the constraints that </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may be placed on the respondent?</a:t>
            </a:r>
          </a:p>
        </p:txBody>
      </p:sp>
      <p:sp>
        <p:nvSpPr>
          <p:cNvPr id="24579" name="Content Placeholder 2"/>
          <p:cNvSpPr>
            <a:spLocks noGrp="1"/>
          </p:cNvSpPr>
          <p:nvPr>
            <p:ph idx="1"/>
          </p:nvPr>
        </p:nvSpPr>
        <p:spPr/>
        <p:txBody>
          <a:bodyPr/>
          <a:lstStyle/>
          <a:p>
            <a:r>
              <a:rPr lang="en-US" altLang="en-US" sz="2900" b="1" dirty="0">
                <a:latin typeface="Arial" panose="020B0604020202020204" pitchFamily="34" charset="0"/>
                <a:cs typeface="Arial" panose="020B0604020202020204" pitchFamily="34" charset="0"/>
              </a:rPr>
              <a:t>Directing the adverse party to vacate the residence (Kick-Out Order) shared by the parties to the action</a:t>
            </a:r>
          </a:p>
          <a:p>
            <a:r>
              <a:rPr lang="en-US" altLang="en-US" sz="2900" b="1" dirty="0">
                <a:latin typeface="Arial" panose="020B0604020202020204" pitchFamily="34" charset="0"/>
                <a:cs typeface="Arial" panose="020B0604020202020204" pitchFamily="34" charset="0"/>
              </a:rPr>
              <a:t>Grant temporary custody</a:t>
            </a:r>
          </a:p>
          <a:p>
            <a:r>
              <a:rPr lang="en-US" altLang="en-US" sz="2900" b="1" dirty="0">
                <a:latin typeface="Arial" panose="020B0604020202020204" pitchFamily="34" charset="0"/>
                <a:cs typeface="Arial" panose="020B0604020202020204" pitchFamily="34" charset="0"/>
              </a:rPr>
              <a:t>Enter other orders the court believes will be of assistance in eliminating future acts of domestic violence and abuse; or any combination thereof.</a:t>
            </a:r>
          </a:p>
        </p:txBody>
      </p:sp>
      <p:sp>
        <p:nvSpPr>
          <p:cNvPr id="24580"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FF57B0-B434-4E2A-B6CA-1595FBC3655C}" type="slidenum">
              <a:rPr lang="en-US" altLang="en-US" smtClean="0"/>
              <a:pPr eaLnBrk="1" hangingPunct="1"/>
              <a:t>23</a:t>
            </a:fld>
            <a:endParaRPr lang="en-US" altLang="en-US" dirty="0"/>
          </a:p>
        </p:txBody>
      </p:sp>
    </p:spTree>
    <p:extLst>
      <p:ext uri="{BB962C8B-B14F-4D97-AF65-F5344CB8AC3E}">
        <p14:creationId xmlns:p14="http://schemas.microsoft.com/office/powerpoint/2010/main" val="1574114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Autofit/>
          </a:bodyPr>
          <a:lstStyle/>
          <a:p>
            <a:pPr eaLnBrk="1" hangingPunct="1"/>
            <a:r>
              <a:rPr lang="en-US" altLang="en-US" sz="4000" b="1" dirty="0">
                <a:effectLst/>
                <a:latin typeface="Arial" panose="020B0604020202020204" pitchFamily="34" charset="0"/>
                <a:cs typeface="Arial" panose="020B0604020202020204" pitchFamily="34" charset="0"/>
              </a:rPr>
              <a:t>What should officers check on the order of protection?</a:t>
            </a:r>
          </a:p>
        </p:txBody>
      </p:sp>
      <p:graphicFrame>
        <p:nvGraphicFramePr>
          <p:cNvPr id="44038" name="Content Placeholder 2">
            <a:extLst>
              <a:ext uri="{FF2B5EF4-FFF2-40B4-BE49-F238E27FC236}">
                <a16:creationId xmlns:a16="http://schemas.microsoft.com/office/drawing/2014/main" id="{189EA091-E8B9-4E4A-8DA1-033E5E3B3528}"/>
              </a:ext>
            </a:extLst>
          </p:cNvPr>
          <p:cNvGraphicFramePr>
            <a:graphicFrameLocks noGrp="1"/>
          </p:cNvGraphicFramePr>
          <p:nvPr>
            <p:ph idx="1"/>
            <p:extLst>
              <p:ext uri="{D42A27DB-BD31-4B8C-83A1-F6EECF244321}">
                <p14:modId xmlns:p14="http://schemas.microsoft.com/office/powerpoint/2010/main" val="3487387504"/>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4036"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E53A79-BE1B-41FC-9658-3D9919A22C82}" type="slidenum">
              <a:rPr lang="en-US" altLang="en-US" smtClean="0"/>
              <a:pPr eaLnBrk="1" hangingPunct="1"/>
              <a:t>24</a:t>
            </a:fld>
            <a:endParaRPr lang="en-US" altLang="en-US" dirty="0"/>
          </a:p>
        </p:txBody>
      </p:sp>
    </p:spTree>
    <p:extLst>
      <p:ext uri="{BB962C8B-B14F-4D97-AF65-F5344CB8AC3E}">
        <p14:creationId xmlns:p14="http://schemas.microsoft.com/office/powerpoint/2010/main" val="274029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8" name="Content Placeholder 2">
            <a:extLst>
              <a:ext uri="{FF2B5EF4-FFF2-40B4-BE49-F238E27FC236}">
                <a16:creationId xmlns:a16="http://schemas.microsoft.com/office/drawing/2014/main" id="{53841C53-9A9E-4C0E-87DA-04D60CF4DB9C}"/>
              </a:ext>
            </a:extLst>
          </p:cNvPr>
          <p:cNvGraphicFramePr>
            <a:graphicFrameLocks noGrp="1"/>
          </p:cNvGraphicFramePr>
          <p:nvPr>
            <p:ph idx="1"/>
            <p:extLst>
              <p:ext uri="{D42A27DB-BD31-4B8C-83A1-F6EECF244321}">
                <p14:modId xmlns:p14="http://schemas.microsoft.com/office/powerpoint/2010/main" val="2134405204"/>
              </p:ext>
            </p:extLst>
          </p:nvPr>
        </p:nvGraphicFramePr>
        <p:xfrm>
          <a:off x="304800" y="1524000"/>
          <a:ext cx="8382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916" name="Footer Placeholder 3"/>
          <p:cNvSpPr>
            <a:spLocks noGrp="1"/>
          </p:cNvSpPr>
          <p:nvPr>
            <p:ph type="ftr"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charset="0"/>
              <a:buChar char="•"/>
              <a:defRPr sz="2800">
                <a:solidFill>
                  <a:schemeClr val="bg1"/>
                </a:solidFill>
                <a:latin typeface="Calibri" pitchFamily="34" charset="0"/>
              </a:defRPr>
            </a:lvl1pPr>
            <a:lvl2pPr marL="742950" indent="-285750">
              <a:lnSpc>
                <a:spcPct val="90000"/>
              </a:lnSpc>
              <a:spcBef>
                <a:spcPts val="500"/>
              </a:spcBef>
              <a:buFont typeface="Arial" charset="0"/>
              <a:buChar char="•"/>
              <a:defRPr sz="2400">
                <a:solidFill>
                  <a:schemeClr val="bg1"/>
                </a:solidFill>
                <a:latin typeface="Calibri" pitchFamily="34" charset="0"/>
              </a:defRPr>
            </a:lvl2pPr>
            <a:lvl3pPr marL="1143000" indent="-228600">
              <a:lnSpc>
                <a:spcPct val="90000"/>
              </a:lnSpc>
              <a:spcBef>
                <a:spcPts val="500"/>
              </a:spcBef>
              <a:buFont typeface="Arial" charset="0"/>
              <a:buChar char="•"/>
              <a:defRPr sz="2000">
                <a:solidFill>
                  <a:schemeClr val="bg1"/>
                </a:solidFill>
                <a:latin typeface="Calibri" pitchFamily="34" charset="0"/>
              </a:defRPr>
            </a:lvl3pPr>
            <a:lvl4pPr marL="1600200" indent="-228600">
              <a:lnSpc>
                <a:spcPct val="90000"/>
              </a:lnSpc>
              <a:spcBef>
                <a:spcPts val="500"/>
              </a:spcBef>
              <a:buFont typeface="Arial" charset="0"/>
              <a:buChar char="•"/>
              <a:defRPr>
                <a:solidFill>
                  <a:schemeClr val="bg1"/>
                </a:solidFill>
                <a:latin typeface="Calibri" pitchFamily="34" charset="0"/>
              </a:defRPr>
            </a:lvl4pPr>
            <a:lvl5pPr marL="2057400" indent="-228600">
              <a:lnSpc>
                <a:spcPct val="90000"/>
              </a:lnSpc>
              <a:spcBef>
                <a:spcPts val="500"/>
              </a:spcBef>
              <a:buFont typeface="Arial" charset="0"/>
              <a:buChar char="•"/>
              <a:defRPr>
                <a:solidFill>
                  <a:schemeClr val="bg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9pPr>
          </a:lstStyle>
          <a:p>
            <a:pPr fontAlgn="base">
              <a:lnSpc>
                <a:spcPct val="100000"/>
              </a:lnSpc>
              <a:spcBef>
                <a:spcPct val="0"/>
              </a:spcBef>
              <a:spcAft>
                <a:spcPct val="0"/>
              </a:spcAft>
              <a:buFontTx/>
              <a:buNone/>
            </a:pPr>
            <a:r>
              <a:rPr lang="en-US" altLang="en-US" sz="1200">
                <a:solidFill>
                  <a:schemeClr val="tx2"/>
                </a:solidFill>
                <a:latin typeface="Arial" charset="0"/>
              </a:rPr>
              <a:t>National Institute of Crime Prevention</a:t>
            </a:r>
          </a:p>
        </p:txBody>
      </p:sp>
      <p:sp>
        <p:nvSpPr>
          <p:cNvPr id="38914" name="Title 1"/>
          <p:cNvSpPr>
            <a:spLocks noGrp="1"/>
          </p:cNvSpPr>
          <p:nvPr>
            <p:ph type="title"/>
          </p:nvPr>
        </p:nvSpPr>
        <p:spPr>
          <a:xfrm>
            <a:off x="1676400" y="228600"/>
            <a:ext cx="7010400" cy="990600"/>
          </a:xfrm>
        </p:spPr>
        <p:txBody>
          <a:bodyPr/>
          <a:lstStyle/>
          <a:p>
            <a:pPr eaLnBrk="1" hangingPunct="1"/>
            <a:r>
              <a:rPr lang="en-US" altLang="en-US" b="0" dirty="0">
                <a:solidFill>
                  <a:schemeClr val="tx1"/>
                </a:solidFill>
                <a:latin typeface="Arial" panose="020B0604020202020204" pitchFamily="34" charset="0"/>
                <a:cs typeface="Arial" panose="020B0604020202020204" pitchFamily="34" charset="0"/>
              </a:rPr>
              <a:t>READ THE ORDER</a:t>
            </a:r>
          </a:p>
        </p:txBody>
      </p:sp>
    </p:spTree>
    <p:extLst>
      <p:ext uri="{BB962C8B-B14F-4D97-AF65-F5344CB8AC3E}">
        <p14:creationId xmlns:p14="http://schemas.microsoft.com/office/powerpoint/2010/main" val="1420631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2123" y="1524000"/>
            <a:ext cx="7299754" cy="4572000"/>
          </a:xfrm>
        </p:spPr>
      </p:pic>
      <p:sp>
        <p:nvSpPr>
          <p:cNvPr id="3" name="Footer Placeholder 2"/>
          <p:cNvSpPr>
            <a:spLocks noGrp="1"/>
          </p:cNvSpPr>
          <p:nvPr>
            <p:ph type="ftr" sz="quarter" idx="16"/>
          </p:nvPr>
        </p:nvSpPr>
        <p:spPr/>
        <p:txBody>
          <a:bodyPr/>
          <a:lstStyle/>
          <a:p>
            <a:pPr>
              <a:defRPr/>
            </a:pPr>
            <a:r>
              <a:rPr lang="en-US"/>
              <a:t>National Institute of Crime Prevention</a:t>
            </a:r>
          </a:p>
        </p:txBody>
      </p:sp>
      <p:sp>
        <p:nvSpPr>
          <p:cNvPr id="4" name="Title 3"/>
          <p:cNvSpPr>
            <a:spLocks noGrp="1"/>
          </p:cNvSpPr>
          <p:nvPr>
            <p:ph type="title"/>
          </p:nvPr>
        </p:nvSpPr>
        <p:spPr/>
        <p:txBody>
          <a:bodyPr/>
          <a:lstStyle/>
          <a:p>
            <a:pPr algn="ctr"/>
            <a:r>
              <a:rPr lang="en-US" altLang="en-US" sz="4400" b="0" dirty="0">
                <a:effectLst>
                  <a:outerShdw blurRad="38100" dist="38100" dir="2700000" algn="tl">
                    <a:srgbClr val="000000">
                      <a:alpha val="43137"/>
                    </a:srgbClr>
                  </a:outerShdw>
                </a:effectLst>
                <a:latin typeface="Arial" panose="020B0604020202020204" pitchFamily="34" charset="0"/>
                <a:ea typeface="ＭＳ Ｐゴシック" pitchFamily="-108" charset="-128"/>
                <a:cs typeface="Arial" panose="020B0604020202020204" pitchFamily="34" charset="0"/>
              </a:rPr>
              <a:t>Warrantless Arrest Exceptions </a:t>
            </a:r>
            <a:endParaRPr lang="en-US" b="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1458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81000" y="0"/>
            <a:ext cx="8610600" cy="1447800"/>
          </a:xfrm>
        </p:spPr>
        <p:txBody>
          <a:bodyPr/>
          <a:lstStyle/>
          <a:p>
            <a:r>
              <a:rPr lang="en-US" altLang="en-US" sz="4000" b="1" dirty="0">
                <a:solidFill>
                  <a:schemeClr val="tx1"/>
                </a:solidFill>
                <a:latin typeface="Arial" panose="020B0604020202020204" pitchFamily="34" charset="0"/>
                <a:cs typeface="Arial" panose="020B0604020202020204" pitchFamily="34" charset="0"/>
              </a:rPr>
              <a:t>Which jurisdiction’s laws apply?</a:t>
            </a:r>
          </a:p>
        </p:txBody>
      </p:sp>
      <p:sp>
        <p:nvSpPr>
          <p:cNvPr id="2" name="Slide Number Placeholder 1"/>
          <p:cNvSpPr>
            <a:spLocks noGrp="1"/>
          </p:cNvSpPr>
          <p:nvPr>
            <p:ph type="sldNum" sz="quarter" idx="4294967295"/>
          </p:nvPr>
        </p:nvSpPr>
        <p:spPr>
          <a:xfrm>
            <a:off x="6553200" y="6245225"/>
            <a:ext cx="2133600" cy="476250"/>
          </a:xfrm>
          <a:prstGeom prst="rect">
            <a:avLst/>
          </a:prstGeom>
        </p:spPr>
        <p:txBody>
          <a:bodyPr/>
          <a:lstStyle/>
          <a:p>
            <a:pPr lvl="1"/>
            <a:fld id="{AA669A30-7025-4F12-AC1B-68797263BE7E}" type="slidenum">
              <a:rPr lang="en-US" altLang="en-US" smtClean="0"/>
              <a:pPr lvl="1"/>
              <a:t>27</a:t>
            </a:fld>
            <a:endParaRPr lang="en-US" altLang="en-US" dirty="0">
              <a:latin typeface="Times"/>
            </a:endParaRPr>
          </a:p>
        </p:txBody>
      </p:sp>
      <p:graphicFrame>
        <p:nvGraphicFramePr>
          <p:cNvPr id="108549" name="Rectangle 3">
            <a:extLst>
              <a:ext uri="{FF2B5EF4-FFF2-40B4-BE49-F238E27FC236}">
                <a16:creationId xmlns:a16="http://schemas.microsoft.com/office/drawing/2014/main" id="{A3FFF82C-1CBA-425F-8AE2-E89CEDE5BE2D}"/>
              </a:ext>
            </a:extLst>
          </p:cNvPr>
          <p:cNvGraphicFramePr/>
          <p:nvPr>
            <p:extLst>
              <p:ext uri="{D42A27DB-BD31-4B8C-83A1-F6EECF244321}">
                <p14:modId xmlns:p14="http://schemas.microsoft.com/office/powerpoint/2010/main" val="3092393070"/>
              </p:ext>
            </p:extLst>
          </p:nvPr>
        </p:nvGraphicFramePr>
        <p:xfrm>
          <a:off x="533400" y="1752600"/>
          <a:ext cx="81534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287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81000" y="0"/>
            <a:ext cx="8610600" cy="1447800"/>
          </a:xfrm>
        </p:spPr>
        <p:txBody>
          <a:bodyPr/>
          <a:lstStyle/>
          <a:p>
            <a:r>
              <a:rPr lang="en-US" altLang="en-US" sz="4000" b="1" dirty="0">
                <a:solidFill>
                  <a:schemeClr val="tx1"/>
                </a:solidFill>
                <a:latin typeface="Arial" panose="020B0604020202020204" pitchFamily="34" charset="0"/>
                <a:cs typeface="Arial" panose="020B0604020202020204" pitchFamily="34" charset="0"/>
              </a:rPr>
              <a:t>Which jurisdiction’s laws apply?</a:t>
            </a:r>
          </a:p>
        </p:txBody>
      </p:sp>
      <p:sp>
        <p:nvSpPr>
          <p:cNvPr id="2" name="Slide Number Placeholder 1"/>
          <p:cNvSpPr>
            <a:spLocks noGrp="1"/>
          </p:cNvSpPr>
          <p:nvPr>
            <p:ph type="sldNum" sz="quarter" idx="4294967295"/>
          </p:nvPr>
        </p:nvSpPr>
        <p:spPr>
          <a:xfrm>
            <a:off x="6553200" y="6245225"/>
            <a:ext cx="2133600" cy="476250"/>
          </a:xfrm>
          <a:prstGeom prst="rect">
            <a:avLst/>
          </a:prstGeom>
        </p:spPr>
        <p:txBody>
          <a:bodyPr/>
          <a:lstStyle/>
          <a:p>
            <a:pPr lvl="1"/>
            <a:fld id="{AA669A30-7025-4F12-AC1B-68797263BE7E}" type="slidenum">
              <a:rPr lang="en-US" altLang="en-US" smtClean="0"/>
              <a:pPr lvl="1"/>
              <a:t>28</a:t>
            </a:fld>
            <a:endParaRPr lang="en-US" altLang="en-US" dirty="0">
              <a:latin typeface="Times"/>
            </a:endParaRPr>
          </a:p>
        </p:txBody>
      </p:sp>
      <p:graphicFrame>
        <p:nvGraphicFramePr>
          <p:cNvPr id="108549" name="Rectangle 3">
            <a:extLst>
              <a:ext uri="{FF2B5EF4-FFF2-40B4-BE49-F238E27FC236}">
                <a16:creationId xmlns:a16="http://schemas.microsoft.com/office/drawing/2014/main" id="{A3FFF82C-1CBA-425F-8AE2-E89CEDE5BE2D}"/>
              </a:ext>
            </a:extLst>
          </p:cNvPr>
          <p:cNvGraphicFramePr/>
          <p:nvPr>
            <p:extLst>
              <p:ext uri="{D42A27DB-BD31-4B8C-83A1-F6EECF244321}">
                <p14:modId xmlns:p14="http://schemas.microsoft.com/office/powerpoint/2010/main" val="204230563"/>
              </p:ext>
            </p:extLst>
          </p:nvPr>
        </p:nvGraphicFramePr>
        <p:xfrm>
          <a:off x="533400" y="1752600"/>
          <a:ext cx="81534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3302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altLang="en-US" sz="4000" b="1" dirty="0">
                <a:solidFill>
                  <a:schemeClr val="tx1"/>
                </a:solidFill>
                <a:latin typeface="Arial" charset="0"/>
              </a:rPr>
              <a:t>Why get an order of protection?</a:t>
            </a:r>
            <a:endParaRPr lang="en-US" b="1" dirty="0"/>
          </a:p>
        </p:txBody>
      </p:sp>
      <p:sp>
        <p:nvSpPr>
          <p:cNvPr id="5" name="Content Placeholder 4"/>
          <p:cNvSpPr>
            <a:spLocks noGrp="1"/>
          </p:cNvSpPr>
          <p:nvPr>
            <p:ph idx="1"/>
          </p:nvPr>
        </p:nvSpPr>
        <p:spPr>
          <a:xfrm>
            <a:off x="457200" y="1524000"/>
            <a:ext cx="8229600" cy="4572000"/>
          </a:xfrm>
        </p:spPr>
        <p:txBody>
          <a:bodyPr>
            <a:normAutofit/>
          </a:bodyPr>
          <a:lstStyle/>
          <a:p>
            <a:r>
              <a:rPr lang="en-US" altLang="en-US" sz="3200" b="1" dirty="0">
                <a:latin typeface="Arial" panose="020B0604020202020204" pitchFamily="34" charset="0"/>
                <a:cs typeface="Arial" panose="020B0604020202020204" pitchFamily="34" charset="0"/>
              </a:rPr>
              <a:t>They provide coercive control over the respondent.</a:t>
            </a:r>
            <a:endParaRPr lang="en-US" sz="2800" b="1"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124200"/>
            <a:ext cx="3751263"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29" y="4054415"/>
            <a:ext cx="3526064"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pPr eaLnBrk="1" hangingPunct="1"/>
            <a:r>
              <a:rPr lang="en-US" altLang="en-US" sz="4000" b="1" dirty="0">
                <a:latin typeface="Arial" panose="020B0604020202020204" pitchFamily="34" charset="0"/>
                <a:cs typeface="Arial" panose="020B0604020202020204" pitchFamily="34" charset="0"/>
              </a:rPr>
              <a:t>3 Types of Protective Orders in Texas</a:t>
            </a:r>
          </a:p>
        </p:txBody>
      </p:sp>
      <p:sp>
        <p:nvSpPr>
          <p:cNvPr id="11267" name="Content Placeholder 2"/>
          <p:cNvSpPr>
            <a:spLocks noGrp="1"/>
          </p:cNvSpPr>
          <p:nvPr>
            <p:ph idx="1"/>
          </p:nvPr>
        </p:nvSpPr>
        <p:spPr/>
        <p:txBody>
          <a:bodyPr>
            <a:normAutofit/>
          </a:bodyPr>
          <a:lstStyle/>
          <a:p>
            <a:r>
              <a:rPr lang="en-US" altLang="en-US" sz="2000" b="1" dirty="0">
                <a:latin typeface="Arial" panose="020B0604020202020204" pitchFamily="34" charset="0"/>
                <a:cs typeface="Arial" panose="020B0604020202020204" pitchFamily="34" charset="0"/>
              </a:rPr>
              <a:t>1. Temporary ex parte protective order;</a:t>
            </a:r>
          </a:p>
          <a:p>
            <a:r>
              <a:rPr lang="en-US" altLang="en-US" sz="2000" b="1" dirty="0">
                <a:latin typeface="Arial" panose="020B0604020202020204" pitchFamily="34" charset="0"/>
                <a:cs typeface="Arial" panose="020B0604020202020204" pitchFamily="34" charset="0"/>
              </a:rPr>
              <a:t>2. Final (permanent) protective order; and</a:t>
            </a:r>
          </a:p>
          <a:p>
            <a:r>
              <a:rPr lang="en-US" altLang="en-US" sz="2000" b="1" dirty="0">
                <a:latin typeface="Arial" panose="020B0604020202020204" pitchFamily="34" charset="0"/>
                <a:cs typeface="Arial" panose="020B0604020202020204" pitchFamily="34" charset="0"/>
              </a:rPr>
              <a:t>3. Magistrate's order of emergency protection (what most people call an emergency protective order).</a:t>
            </a:r>
          </a:p>
          <a:p>
            <a:r>
              <a:rPr lang="en-US" altLang="en-US" sz="2000" b="1" dirty="0">
                <a:latin typeface="Arial" panose="020B0604020202020204" pitchFamily="34" charset="0"/>
                <a:cs typeface="Arial" panose="020B0604020202020204" pitchFamily="34" charset="0"/>
              </a:rPr>
              <a:t>The first two orders are issued by the civil court upon your application. The abuser does not have to be arrested for you to get one of these orders. The third order is issued by the criminal court after the abuser is arrested. </a:t>
            </a:r>
          </a:p>
        </p:txBody>
      </p:sp>
      <p:sp>
        <p:nvSpPr>
          <p:cNvPr id="11268"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360F518-4FAC-4FDF-81F7-12A967781618}" type="slidenum">
              <a:rPr lang="en-US" altLang="en-US" smtClean="0"/>
              <a:pPr eaLnBrk="1" hangingPunct="1"/>
              <a:t>3</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349750"/>
            <a:ext cx="4876800" cy="2133600"/>
          </a:xfrm>
          <a:prstGeom prst="rect">
            <a:avLst/>
          </a:prstGeom>
        </p:spPr>
      </p:pic>
    </p:spTree>
    <p:extLst>
      <p:ext uri="{BB962C8B-B14F-4D97-AF65-F5344CB8AC3E}">
        <p14:creationId xmlns:p14="http://schemas.microsoft.com/office/powerpoint/2010/main" val="3291741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pPr algn="ctr"/>
            <a:r>
              <a:rPr lang="en-US" altLang="en-US" sz="4000" b="1" dirty="0">
                <a:solidFill>
                  <a:schemeClr val="tx1"/>
                </a:solidFill>
                <a:latin typeface="Arial" charset="0"/>
              </a:rPr>
              <a:t>Why get an order of protection?</a:t>
            </a:r>
            <a:endParaRPr lang="en-US" altLang="en-US" b="1"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p:txBody>
          <a:bodyPr>
            <a:normAutofit/>
          </a:bodyPr>
          <a:lstStyle/>
          <a:p>
            <a:r>
              <a:rPr lang="en-US" altLang="en-US" sz="3200" b="1" dirty="0">
                <a:latin typeface="Arial" panose="020B0604020202020204" pitchFamily="34" charset="0"/>
                <a:cs typeface="Arial" panose="020B0604020202020204" pitchFamily="34" charset="0"/>
              </a:rPr>
              <a:t>Orders empower law enforcement officers and the court to act on behalf of the victim when they couldn’t otherwise do so.</a:t>
            </a:r>
          </a:p>
          <a:p>
            <a:endParaRPr lang="en-US" sz="3200" b="1"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286000"/>
            <a:ext cx="4341638" cy="2861851"/>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4400" y="1981200"/>
            <a:ext cx="7315200" cy="1154113"/>
          </a:xfrm>
        </p:spPr>
        <p:txBody>
          <a:bodyPr>
            <a:normAutofit fontScale="90000"/>
          </a:bodyPr>
          <a:lstStyle/>
          <a:p>
            <a:pPr algn="ctr" eaLnBrk="1" hangingPunct="1"/>
            <a:r>
              <a:rPr lang="en-US" sz="4400" b="1" dirty="0">
                <a:solidFill>
                  <a:schemeClr val="tx1"/>
                </a:solidFill>
              </a:rPr>
              <a:t>It is meant to constrain the abuser’s bad behavior.</a:t>
            </a:r>
            <a:br>
              <a:rPr lang="en-US" sz="4400" b="1" dirty="0">
                <a:solidFill>
                  <a:srgbClr val="FFC000"/>
                </a:solidFill>
              </a:rPr>
            </a:br>
            <a:br>
              <a:rPr lang="en-US" sz="4400" b="1" dirty="0">
                <a:solidFill>
                  <a:srgbClr val="FFC000"/>
                </a:solidFill>
              </a:rPr>
            </a:br>
            <a:endParaRPr lang="en-US" sz="4400" b="1" dirty="0">
              <a:solidFill>
                <a:srgbClr val="FFC000"/>
              </a:solidFill>
            </a:endParaRPr>
          </a:p>
        </p:txBody>
      </p:sp>
      <p:pic>
        <p:nvPicPr>
          <p:cNvPr id="71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438401"/>
            <a:ext cx="311891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304800"/>
            <a:ext cx="8763000" cy="4572000"/>
          </a:xfrm>
        </p:spPr>
        <p:txBody>
          <a:bodyPr>
            <a:normAutofit/>
          </a:bodyPr>
          <a:lstStyle/>
          <a:p>
            <a:r>
              <a:rPr lang="en-US" altLang="en-US" sz="3600" b="1" dirty="0">
                <a:latin typeface="Arial" panose="020B0604020202020204" pitchFamily="34" charset="0"/>
                <a:cs typeface="Arial" panose="020B0604020202020204" pitchFamily="34" charset="0"/>
              </a:rPr>
              <a:t>Orders govern what behavior the abuser is allowed to do and not to do.</a:t>
            </a:r>
          </a:p>
          <a:p>
            <a:r>
              <a:rPr lang="en-US" altLang="en-US" sz="3600" b="1" dirty="0">
                <a:latin typeface="Arial" panose="020B0604020202020204" pitchFamily="34" charset="0"/>
                <a:cs typeface="Arial" panose="020B0604020202020204" pitchFamily="34" charset="0"/>
              </a:rPr>
              <a:t>When they step outside those confines, law enforcement and the courts act to correct the behavior.</a:t>
            </a:r>
            <a:endParaRPr lang="en-US" sz="3600" b="1" dirty="0"/>
          </a:p>
        </p:txBody>
      </p:sp>
      <p:sp>
        <p:nvSpPr>
          <p:cNvPr id="30722" name="Title 1"/>
          <p:cNvSpPr>
            <a:spLocks noGrp="1"/>
          </p:cNvSpPr>
          <p:nvPr>
            <p:ph type="title"/>
          </p:nvPr>
        </p:nvSpPr>
        <p:spPr/>
        <p:txBody>
          <a:bodyPr>
            <a:normAutofit fontScale="90000"/>
          </a:bodyPr>
          <a:lstStyle/>
          <a:p>
            <a:pPr eaLnBrk="1" hangingPunct="1"/>
            <a:br>
              <a:rPr lang="en-US" altLang="en-US" sz="5400" b="0" dirty="0">
                <a:solidFill>
                  <a:schemeClr val="tx1"/>
                </a:solidFill>
                <a:latin typeface="Arial" panose="020B0604020202020204" pitchFamily="34" charset="0"/>
                <a:cs typeface="Arial" panose="020B0604020202020204" pitchFamily="34" charset="0"/>
              </a:rPr>
            </a:br>
            <a:br>
              <a:rPr lang="en-US" altLang="en-US" b="0" dirty="0">
                <a:solidFill>
                  <a:schemeClr val="tx1"/>
                </a:solidFill>
                <a:latin typeface="Arial" panose="020B0604020202020204" pitchFamily="34" charset="0"/>
                <a:cs typeface="Arial" panose="020B0604020202020204" pitchFamily="34" charset="0"/>
              </a:rPr>
            </a:br>
            <a:br>
              <a:rPr lang="en-US" altLang="en-US" b="0" dirty="0">
                <a:solidFill>
                  <a:schemeClr val="tx1"/>
                </a:solidFill>
                <a:latin typeface="Arial" panose="020B0604020202020204" pitchFamily="34" charset="0"/>
                <a:cs typeface="Arial" panose="020B0604020202020204" pitchFamily="34" charset="0"/>
              </a:rPr>
            </a:br>
            <a:br>
              <a:rPr lang="en-US" altLang="en-US" b="0" dirty="0">
                <a:solidFill>
                  <a:schemeClr val="tx1"/>
                </a:solidFill>
                <a:latin typeface="Arial" panose="020B0604020202020204" pitchFamily="34" charset="0"/>
                <a:cs typeface="Arial" panose="020B0604020202020204" pitchFamily="34" charset="0"/>
              </a:rPr>
            </a:br>
            <a:r>
              <a:rPr lang="en-US" altLang="en-US" b="0" dirty="0">
                <a:solidFill>
                  <a:schemeClr val="tx1"/>
                </a:solidFill>
                <a:latin typeface="Arial" panose="020B0604020202020204" pitchFamily="34" charset="0"/>
                <a:cs typeface="Arial" panose="020B0604020202020204" pitchFamily="34" charset="0"/>
              </a:rPr>
              <a:t>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22675"/>
            <a:ext cx="2508250"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3533775"/>
            <a:ext cx="358616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hangingPunct="1">
              <a:buFont typeface="Arial" panose="020B0604020202020204" pitchFamily="34" charset="0"/>
              <a:buChar char="•"/>
              <a:defRPr/>
            </a:pPr>
            <a:r>
              <a:rPr lang="en-US" sz="3200" b="1" dirty="0">
                <a:solidFill>
                  <a:schemeClr val="tx1"/>
                </a:solidFill>
                <a:latin typeface="Arial" panose="020B0604020202020204" pitchFamily="34" charset="0"/>
                <a:cs typeface="Arial" panose="020B0604020202020204" pitchFamily="34" charset="0"/>
              </a:rPr>
              <a:t>Victims call every time there is a violation. </a:t>
            </a:r>
          </a:p>
          <a:p>
            <a:pPr eaLnBrk="1" hangingPunct="1">
              <a:buFont typeface="Arial" panose="020B0604020202020204" pitchFamily="34" charset="0"/>
              <a:buChar char="•"/>
              <a:defRPr/>
            </a:pPr>
            <a:endParaRPr lang="en-US" sz="3200" b="1" dirty="0">
              <a:solidFill>
                <a:schemeClr val="tx1"/>
              </a:solidFill>
              <a:latin typeface="Arial" panose="020B0604020202020204" pitchFamily="34" charset="0"/>
              <a:cs typeface="Arial" panose="020B0604020202020204" pitchFamily="34" charset="0"/>
            </a:endParaRPr>
          </a:p>
          <a:p>
            <a:pPr eaLnBrk="1" hangingPunct="1">
              <a:buFont typeface="Arial" panose="020B0604020202020204" pitchFamily="34" charset="0"/>
              <a:buChar char="•"/>
              <a:defRPr/>
            </a:pPr>
            <a:r>
              <a:rPr lang="en-US" sz="3200" b="1" dirty="0">
                <a:solidFill>
                  <a:schemeClr val="tx1"/>
                </a:solidFill>
                <a:latin typeface="Arial" panose="020B0604020202020204" pitchFamily="34" charset="0"/>
                <a:cs typeface="Arial" panose="020B0604020202020204" pitchFamily="34" charset="0"/>
              </a:rPr>
              <a:t>Law enforcement officers aggressively enforce them.</a:t>
            </a:r>
          </a:p>
          <a:p>
            <a:pPr eaLnBrk="1" hangingPunct="1">
              <a:buFont typeface="Arial" panose="020B0604020202020204" pitchFamily="34" charset="0"/>
              <a:buChar char="•"/>
              <a:defRPr/>
            </a:pPr>
            <a:endParaRPr lang="en-US" sz="3200" b="1" dirty="0">
              <a:solidFill>
                <a:schemeClr val="tx1"/>
              </a:solidFill>
              <a:latin typeface="Arial" panose="020B0604020202020204" pitchFamily="34" charset="0"/>
              <a:cs typeface="Arial" panose="020B0604020202020204" pitchFamily="34" charset="0"/>
            </a:endParaRPr>
          </a:p>
          <a:p>
            <a:pPr eaLnBrk="1" hangingPunct="1">
              <a:buFont typeface="Arial" panose="020B0604020202020204" pitchFamily="34" charset="0"/>
              <a:buChar char="•"/>
              <a:defRPr/>
            </a:pPr>
            <a:r>
              <a:rPr lang="en-US" sz="3200" b="1" dirty="0">
                <a:solidFill>
                  <a:schemeClr val="tx1"/>
                </a:solidFill>
                <a:latin typeface="Arial" panose="020B0604020202020204" pitchFamily="34" charset="0"/>
                <a:cs typeface="Arial" panose="020B0604020202020204" pitchFamily="34" charset="0"/>
              </a:rPr>
              <a:t>The courts punish the violator appropriately every time.</a:t>
            </a:r>
          </a:p>
          <a:p>
            <a:pPr marL="46037" indent="0" eaLnBrk="1" hangingPunct="1">
              <a:buFont typeface="Wingdings" pitchFamily="2" charset="2"/>
              <a:buNone/>
              <a:defRPr/>
            </a:pPr>
            <a:endParaRPr lang="en-US" sz="3200" b="1" dirty="0">
              <a:solidFill>
                <a:schemeClr val="tx1"/>
              </a:solidFill>
              <a:latin typeface="Arial" panose="020B0604020202020204" pitchFamily="34" charset="0"/>
              <a:cs typeface="Arial" panose="020B0604020202020204" pitchFamily="34" charset="0"/>
            </a:endParaRPr>
          </a:p>
          <a:p>
            <a:pPr eaLnBrk="1" hangingPunct="1">
              <a:buFont typeface="Arial" panose="020B0604020202020204" pitchFamily="34" charset="0"/>
              <a:buChar char="•"/>
              <a:defRPr/>
            </a:pPr>
            <a:endParaRPr lang="en-US" sz="3200" b="1" dirty="0">
              <a:solidFill>
                <a:schemeClr val="tx1"/>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ormAutofit fontScale="90000"/>
          </a:bodyPr>
          <a:lstStyle/>
          <a:p>
            <a:r>
              <a:rPr lang="en-US" b="1" dirty="0">
                <a:solidFill>
                  <a:schemeClr val="tx1"/>
                </a:solidFill>
                <a:latin typeface="Arial" panose="020B0604020202020204" pitchFamily="34" charset="0"/>
                <a:cs typeface="Arial" panose="020B0604020202020204" pitchFamily="34" charset="0"/>
              </a:rPr>
              <a:t>Orders for protection do protect if:</a:t>
            </a:r>
            <a:endParaRPr lang="en-US"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240932"/>
            <a:ext cx="8229600" cy="1219200"/>
          </a:xfrm>
        </p:spPr>
        <p:txBody>
          <a:bodyPr>
            <a:noAutofit/>
          </a:bodyPr>
          <a:lstStyle/>
          <a:p>
            <a:pPr algn="ctr" eaLnBrk="1" hangingPunct="1"/>
            <a:r>
              <a:rPr lang="en-US" sz="4400" b="1" i="1" dirty="0">
                <a:solidFill>
                  <a:schemeClr val="tx1"/>
                </a:solidFill>
              </a:rPr>
              <a:t>A second violation of an order should be considered a serious risk factor for the victim.</a:t>
            </a:r>
          </a:p>
        </p:txBody>
      </p:sp>
      <p:sp>
        <p:nvSpPr>
          <p:cNvPr id="13315" name="Content Placeholder 1"/>
          <p:cNvSpPr>
            <a:spLocks noGrp="1"/>
          </p:cNvSpPr>
          <p:nvPr>
            <p:ph idx="1"/>
          </p:nvPr>
        </p:nvSpPr>
        <p:spPr>
          <a:xfrm>
            <a:off x="914400" y="3352800"/>
            <a:ext cx="7315200" cy="2259013"/>
          </a:xfrm>
        </p:spPr>
        <p:txBody>
          <a:bodyPr/>
          <a:lstStyle/>
          <a:p>
            <a:pPr algn="ctr" eaLnBrk="1" hangingPunct="1"/>
            <a:r>
              <a:rPr lang="en-US" sz="3600" b="1" dirty="0"/>
              <a:t>Attempts should be made to have the judge consider “no bond” until trial.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990600"/>
            <a:ext cx="7315200" cy="1154113"/>
          </a:xfrm>
        </p:spPr>
        <p:txBody>
          <a:bodyPr>
            <a:normAutofit fontScale="90000"/>
          </a:bodyPr>
          <a:lstStyle/>
          <a:p>
            <a:pPr algn="ctr"/>
            <a:r>
              <a:rPr lang="en-US" dirty="0">
                <a:solidFill>
                  <a:schemeClr val="tx1"/>
                </a:solidFill>
              </a:rPr>
              <a:t>What if the petitioner invites the respondent  over and then calls the police while he is there?</a:t>
            </a:r>
          </a:p>
        </p:txBody>
      </p:sp>
      <p:pic>
        <p:nvPicPr>
          <p:cNvPr id="2" name="Picture 1">
            <a:extLst>
              <a:ext uri="{FF2B5EF4-FFF2-40B4-BE49-F238E27FC236}">
                <a16:creationId xmlns:a16="http://schemas.microsoft.com/office/drawing/2014/main" id="{A552D14C-6092-414D-A8FE-A25B2221A094}"/>
              </a:ext>
            </a:extLst>
          </p:cNvPr>
          <p:cNvPicPr>
            <a:picLocks noChangeAspect="1"/>
          </p:cNvPicPr>
          <p:nvPr/>
        </p:nvPicPr>
        <p:blipFill>
          <a:blip r:embed="rId2"/>
          <a:stretch>
            <a:fillRect/>
          </a:stretch>
        </p:blipFill>
        <p:spPr>
          <a:xfrm>
            <a:off x="1447800" y="2717107"/>
            <a:ext cx="7114207" cy="39923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10" name="Rectangle 3">
            <a:extLst>
              <a:ext uri="{FF2B5EF4-FFF2-40B4-BE49-F238E27FC236}">
                <a16:creationId xmlns:a16="http://schemas.microsoft.com/office/drawing/2014/main" id="{37786CE6-EA24-403C-9889-F5E4936AECE3}"/>
              </a:ext>
            </a:extLst>
          </p:cNvPr>
          <p:cNvGraphicFramePr>
            <a:graphicFrameLocks noGrp="1"/>
          </p:cNvGraphicFramePr>
          <p:nvPr>
            <p:ph idx="1"/>
            <p:extLst>
              <p:ext uri="{D42A27DB-BD31-4B8C-83A1-F6EECF244321}">
                <p14:modId xmlns:p14="http://schemas.microsoft.com/office/powerpoint/2010/main" val="2794529859"/>
              </p:ext>
            </p:extLst>
          </p:nvPr>
        </p:nvGraphicFramePr>
        <p:xfrm>
          <a:off x="457200" y="1981200"/>
          <a:ext cx="8229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108" name="Footer Placeholder 5"/>
          <p:cNvSpPr>
            <a:spLocks noGrp="1"/>
          </p:cNvSpPr>
          <p:nvPr>
            <p:ph type="ftr"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charset="0"/>
              <a:buChar char="•"/>
              <a:defRPr sz="2800">
                <a:solidFill>
                  <a:schemeClr val="bg1"/>
                </a:solidFill>
                <a:latin typeface="Calibri" pitchFamily="34" charset="0"/>
              </a:defRPr>
            </a:lvl1pPr>
            <a:lvl2pPr marL="742950" indent="-285750">
              <a:lnSpc>
                <a:spcPct val="90000"/>
              </a:lnSpc>
              <a:spcBef>
                <a:spcPts val="500"/>
              </a:spcBef>
              <a:buFont typeface="Arial" charset="0"/>
              <a:buChar char="•"/>
              <a:defRPr sz="2400">
                <a:solidFill>
                  <a:schemeClr val="bg1"/>
                </a:solidFill>
                <a:latin typeface="Calibri" pitchFamily="34" charset="0"/>
              </a:defRPr>
            </a:lvl2pPr>
            <a:lvl3pPr marL="1143000" indent="-228600">
              <a:lnSpc>
                <a:spcPct val="90000"/>
              </a:lnSpc>
              <a:spcBef>
                <a:spcPts val="500"/>
              </a:spcBef>
              <a:buFont typeface="Arial" charset="0"/>
              <a:buChar char="•"/>
              <a:defRPr sz="2000">
                <a:solidFill>
                  <a:schemeClr val="bg1"/>
                </a:solidFill>
                <a:latin typeface="Calibri" pitchFamily="34" charset="0"/>
              </a:defRPr>
            </a:lvl3pPr>
            <a:lvl4pPr marL="1600200" indent="-228600">
              <a:lnSpc>
                <a:spcPct val="90000"/>
              </a:lnSpc>
              <a:spcBef>
                <a:spcPts val="500"/>
              </a:spcBef>
              <a:buFont typeface="Arial" charset="0"/>
              <a:buChar char="•"/>
              <a:defRPr>
                <a:solidFill>
                  <a:schemeClr val="bg1"/>
                </a:solidFill>
                <a:latin typeface="Calibri" pitchFamily="34" charset="0"/>
              </a:defRPr>
            </a:lvl4pPr>
            <a:lvl5pPr marL="2057400" indent="-228600">
              <a:lnSpc>
                <a:spcPct val="90000"/>
              </a:lnSpc>
              <a:spcBef>
                <a:spcPts val="500"/>
              </a:spcBef>
              <a:buFont typeface="Arial" charset="0"/>
              <a:buChar char="•"/>
              <a:defRPr>
                <a:solidFill>
                  <a:schemeClr val="bg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9pPr>
          </a:lstStyle>
          <a:p>
            <a:pPr fontAlgn="base">
              <a:lnSpc>
                <a:spcPct val="100000"/>
              </a:lnSpc>
              <a:spcBef>
                <a:spcPct val="0"/>
              </a:spcBef>
              <a:spcAft>
                <a:spcPct val="0"/>
              </a:spcAft>
              <a:buFontTx/>
              <a:buNone/>
            </a:pPr>
            <a:r>
              <a:rPr lang="en-US" altLang="en-US" sz="1200">
                <a:solidFill>
                  <a:schemeClr val="tx2"/>
                </a:solidFill>
                <a:latin typeface="Arial" charset="0"/>
              </a:rPr>
              <a:t>National Institute of Crime Prevention</a:t>
            </a:r>
          </a:p>
        </p:txBody>
      </p:sp>
      <p:sp>
        <p:nvSpPr>
          <p:cNvPr id="14338" name="Rectangle 2"/>
          <p:cNvSpPr>
            <a:spLocks noGrp="1" noChangeArrowheads="1"/>
          </p:cNvSpPr>
          <p:nvPr>
            <p:ph type="title"/>
          </p:nvPr>
        </p:nvSpPr>
        <p:spPr/>
        <p:txBody>
          <a:bodyPr rtlCol="0">
            <a:normAutofit/>
          </a:bodyPr>
          <a:lstStyle/>
          <a:p>
            <a:pPr eaLnBrk="1" fontAlgn="auto" hangingPunct="1">
              <a:spcAft>
                <a:spcPts val="0"/>
              </a:spcAft>
              <a:defRPr/>
            </a:pPr>
            <a:r>
              <a:rPr lang="en-US" b="0" dirty="0">
                <a:solidFill>
                  <a:schemeClr val="tx1"/>
                </a:solidFill>
                <a:latin typeface="Arial" panose="020B0604020202020204" pitchFamily="34" charset="0"/>
                <a:cs typeface="Arial" panose="020B0604020202020204" pitchFamily="34" charset="0"/>
              </a:rPr>
              <a:t>Relationship and your duty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304800" y="3733800"/>
            <a:ext cx="8382000" cy="3124200"/>
          </a:xfrm>
        </p:spPr>
        <p:txBody>
          <a:bodyPr/>
          <a:lstStyle/>
          <a:p>
            <a:pPr eaLnBrk="1" hangingPunct="1"/>
            <a:r>
              <a:rPr lang="en-US" altLang="en-US" sz="3200" b="1" dirty="0">
                <a:solidFill>
                  <a:schemeClr val="tx1"/>
                </a:solidFill>
                <a:latin typeface="Arial" panose="020B0604020202020204" pitchFamily="34" charset="0"/>
                <a:cs typeface="Arial" panose="020B0604020202020204" pitchFamily="34" charset="0"/>
              </a:rPr>
              <a:t>This is an Order from a judge instructing law enforcement to take action in certain situations.</a:t>
            </a:r>
          </a:p>
          <a:p>
            <a:pPr eaLnBrk="1" hangingPunct="1"/>
            <a:r>
              <a:rPr lang="en-US" altLang="en-US" sz="3200" b="1" dirty="0">
                <a:latin typeface="Arial" panose="020B0604020202020204" pitchFamily="34" charset="0"/>
                <a:cs typeface="Arial" panose="020B0604020202020204" pitchFamily="34" charset="0"/>
              </a:rPr>
              <a:t>E</a:t>
            </a:r>
            <a:r>
              <a:rPr lang="en-US" altLang="en-US" sz="3200" b="1" dirty="0">
                <a:solidFill>
                  <a:schemeClr val="tx1"/>
                </a:solidFill>
                <a:latin typeface="Arial" panose="020B0604020202020204" pitchFamily="34" charset="0"/>
                <a:cs typeface="Arial" panose="020B0604020202020204" pitchFamily="34" charset="0"/>
              </a:rPr>
              <a:t>nforce 100% of the time.</a:t>
            </a:r>
          </a:p>
        </p:txBody>
      </p:sp>
      <p:sp>
        <p:nvSpPr>
          <p:cNvPr id="49156" name="Footer Placeholder 5"/>
          <p:cNvSpPr>
            <a:spLocks noGrp="1"/>
          </p:cNvSpPr>
          <p:nvPr>
            <p:ph type="ftr"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charset="0"/>
              <a:buChar char="•"/>
              <a:defRPr sz="2800">
                <a:solidFill>
                  <a:schemeClr val="bg1"/>
                </a:solidFill>
                <a:latin typeface="Calibri" pitchFamily="34" charset="0"/>
              </a:defRPr>
            </a:lvl1pPr>
            <a:lvl2pPr marL="742950" indent="-285750">
              <a:lnSpc>
                <a:spcPct val="90000"/>
              </a:lnSpc>
              <a:spcBef>
                <a:spcPts val="500"/>
              </a:spcBef>
              <a:buFont typeface="Arial" charset="0"/>
              <a:buChar char="•"/>
              <a:defRPr sz="2400">
                <a:solidFill>
                  <a:schemeClr val="bg1"/>
                </a:solidFill>
                <a:latin typeface="Calibri" pitchFamily="34" charset="0"/>
              </a:defRPr>
            </a:lvl2pPr>
            <a:lvl3pPr marL="1143000" indent="-228600">
              <a:lnSpc>
                <a:spcPct val="90000"/>
              </a:lnSpc>
              <a:spcBef>
                <a:spcPts val="500"/>
              </a:spcBef>
              <a:buFont typeface="Arial" charset="0"/>
              <a:buChar char="•"/>
              <a:defRPr sz="2000">
                <a:solidFill>
                  <a:schemeClr val="bg1"/>
                </a:solidFill>
                <a:latin typeface="Calibri" pitchFamily="34" charset="0"/>
              </a:defRPr>
            </a:lvl3pPr>
            <a:lvl4pPr marL="1600200" indent="-228600">
              <a:lnSpc>
                <a:spcPct val="90000"/>
              </a:lnSpc>
              <a:spcBef>
                <a:spcPts val="500"/>
              </a:spcBef>
              <a:buFont typeface="Arial" charset="0"/>
              <a:buChar char="•"/>
              <a:defRPr>
                <a:solidFill>
                  <a:schemeClr val="bg1"/>
                </a:solidFill>
                <a:latin typeface="Calibri" pitchFamily="34" charset="0"/>
              </a:defRPr>
            </a:lvl4pPr>
            <a:lvl5pPr marL="2057400" indent="-228600">
              <a:lnSpc>
                <a:spcPct val="90000"/>
              </a:lnSpc>
              <a:spcBef>
                <a:spcPts val="500"/>
              </a:spcBef>
              <a:buFont typeface="Arial" charset="0"/>
              <a:buChar char="•"/>
              <a:defRPr>
                <a:solidFill>
                  <a:schemeClr val="bg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bg1"/>
                </a:solidFill>
                <a:latin typeface="Calibri" pitchFamily="34" charset="0"/>
              </a:defRPr>
            </a:lvl9pPr>
          </a:lstStyle>
          <a:p>
            <a:pPr fontAlgn="base">
              <a:lnSpc>
                <a:spcPct val="100000"/>
              </a:lnSpc>
              <a:spcBef>
                <a:spcPct val="0"/>
              </a:spcBef>
              <a:spcAft>
                <a:spcPct val="0"/>
              </a:spcAft>
              <a:buFontTx/>
              <a:buNone/>
            </a:pPr>
            <a:r>
              <a:rPr lang="en-US" altLang="en-US" sz="1200">
                <a:solidFill>
                  <a:schemeClr val="tx2"/>
                </a:solidFill>
                <a:latin typeface="Arial" charset="0"/>
              </a:rPr>
              <a:t>National Institute of Crime Prevention</a:t>
            </a:r>
          </a:p>
        </p:txBody>
      </p:sp>
      <p:sp>
        <p:nvSpPr>
          <p:cNvPr id="15362" name="Rectangle 2"/>
          <p:cNvSpPr>
            <a:spLocks noGrp="1" noChangeArrowheads="1"/>
          </p:cNvSpPr>
          <p:nvPr>
            <p:ph type="title"/>
          </p:nvPr>
        </p:nvSpPr>
        <p:spPr>
          <a:xfrm>
            <a:off x="914400" y="304800"/>
            <a:ext cx="7315200" cy="1905000"/>
          </a:xfrm>
        </p:spPr>
        <p:txBody>
          <a:bodyPr rtlCol="0">
            <a:normAutofit/>
          </a:bodyPr>
          <a:lstStyle/>
          <a:p>
            <a:pPr eaLnBrk="1" fontAlgn="auto" hangingPunct="1">
              <a:spcAft>
                <a:spcPts val="0"/>
              </a:spcAft>
              <a:defRPr/>
            </a:pPr>
            <a:endParaRPr lang="en-US" b="0" dirty="0">
              <a:solidFill>
                <a:schemeClr val="tx1"/>
              </a:solidFill>
              <a:latin typeface="Arial" panose="020B0604020202020204" pitchFamily="34" charset="0"/>
              <a:cs typeface="Arial" panose="020B0604020202020204" pitchFamily="34" charset="0"/>
            </a:endParaRPr>
          </a:p>
        </p:txBody>
      </p:sp>
      <p:pic>
        <p:nvPicPr>
          <p:cNvPr id="49157" name="Picture 5" descr="C:\Users\Rod\Documents\EnEar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312" y="152400"/>
            <a:ext cx="33813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6737"/>
          </a:xfrm>
        </p:spPr>
        <p:txBody>
          <a:bodyPr>
            <a:normAutofit fontScale="90000"/>
          </a:bodyPr>
          <a:lstStyle/>
          <a:p>
            <a:endParaRPr lang="en-US" dirty="0"/>
          </a:p>
        </p:txBody>
      </p:sp>
      <p:sp>
        <p:nvSpPr>
          <p:cNvPr id="3" name="Content Placeholder 2"/>
          <p:cNvSpPr>
            <a:spLocks noGrp="1"/>
          </p:cNvSpPr>
          <p:nvPr>
            <p:ph idx="1"/>
          </p:nvPr>
        </p:nvSpPr>
        <p:spPr>
          <a:xfrm>
            <a:off x="762000" y="762000"/>
            <a:ext cx="7315200" cy="3538537"/>
          </a:xfrm>
        </p:spPr>
        <p:txBody>
          <a:bodyPr>
            <a:normAutofit fontScale="92500" lnSpcReduction="10000"/>
          </a:bodyPr>
          <a:lstStyle/>
          <a:p>
            <a:r>
              <a:rPr lang="en-US" sz="3600" dirty="0"/>
              <a:t>If the petitioner gets hurt, you could be charged with failure to protect due to gender bias.  That is a federal civil rights violation.</a:t>
            </a:r>
          </a:p>
          <a:p>
            <a:r>
              <a:rPr lang="en-US" sz="3600" dirty="0"/>
              <a:t>If you do fail to act, the judge could issue an order to show cause to hold </a:t>
            </a:r>
            <a:r>
              <a:rPr lang="en-US" sz="3600" u="sng" dirty="0"/>
              <a:t>you</a:t>
            </a:r>
            <a:r>
              <a:rPr lang="en-US" sz="3600" dirty="0"/>
              <a:t> in contempt of court.</a:t>
            </a:r>
          </a:p>
          <a:p>
            <a:endParaRPr lang="en-US" sz="3600" dirty="0"/>
          </a:p>
          <a:p>
            <a:endParaRPr lang="en-US"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343400"/>
            <a:ext cx="3134264"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510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457200" y="228600"/>
            <a:ext cx="7772400" cy="5443538"/>
          </a:xfrm>
        </p:spPr>
        <p:txBody>
          <a:bodyPr/>
          <a:lstStyle/>
          <a:p>
            <a:pPr algn="ctr" eaLnBrk="1" hangingPunct="1"/>
            <a:r>
              <a:rPr lang="en-US" sz="4400" dirty="0"/>
              <a:t>A “ Zero Tolerance” approach to violations is best.</a:t>
            </a:r>
          </a:p>
          <a:p>
            <a:pPr algn="ctr" eaLnBrk="1" hangingPunct="1"/>
            <a:endParaRPr lang="en-US" sz="3200" dirty="0"/>
          </a:p>
          <a:p>
            <a:pPr eaLnBrk="1" hangingPunct="1"/>
            <a:endParaRPr lang="en-US" sz="3200" dirty="0"/>
          </a:p>
          <a:p>
            <a:pPr eaLnBrk="1" hangingPunct="1"/>
            <a:endParaRPr lang="en-US" sz="3200" dirty="0"/>
          </a:p>
          <a:p>
            <a:pPr eaLnBrk="1" hangingPunct="1"/>
            <a:endParaRPr lang="en-US" sz="3200" dirty="0"/>
          </a:p>
          <a:p>
            <a:pPr eaLnBrk="1" hangingPunct="1"/>
            <a:endParaRPr lang="en-US" sz="3200" dirty="0"/>
          </a:p>
          <a:p>
            <a:pPr eaLnBrk="1" hangingPunct="1"/>
            <a:endParaRPr lang="en-US" sz="3200" dirty="0"/>
          </a:p>
          <a:p>
            <a:pPr eaLnBrk="1" hangingPunct="1"/>
            <a:r>
              <a:rPr lang="en-US" sz="3200" dirty="0"/>
              <a:t>          Enhances safety for the victim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83816"/>
            <a:ext cx="2405495" cy="2148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temporary ex parte order is a court order designed to provide you and your family members with immediate protection from the abuser. You can get a temporary ex parte order without the abuser present in court. To get a temporary ex parte order, the judge has to believe that the abuser presents a clear and present danger of family violence to you or a family member. The judge will make this decision based upon the information you include in your application for a protective order.</a:t>
            </a:r>
          </a:p>
          <a:p>
            <a:r>
              <a:rPr lang="en-US" dirty="0"/>
              <a:t>A temporary ex parte order lasts for the period of time stated in the order, usually up to 20 days.</a:t>
            </a:r>
          </a:p>
        </p:txBody>
      </p:sp>
      <p:sp>
        <p:nvSpPr>
          <p:cNvPr id="3" name="Footer Placeholder 2"/>
          <p:cNvSpPr>
            <a:spLocks noGrp="1"/>
          </p:cNvSpPr>
          <p:nvPr>
            <p:ph type="ftr" sz="quarter" idx="16"/>
          </p:nvPr>
        </p:nvSpPr>
        <p:spPr/>
        <p:txBody>
          <a:bodyPr/>
          <a:lstStyle/>
          <a:p>
            <a:pPr>
              <a:defRPr/>
            </a:pPr>
            <a:r>
              <a:rPr lang="en-US"/>
              <a:t>National Institute of Crime Prevention</a:t>
            </a:r>
          </a:p>
        </p:txBody>
      </p:sp>
      <p:sp>
        <p:nvSpPr>
          <p:cNvPr id="4" name="Title 3"/>
          <p:cNvSpPr>
            <a:spLocks noGrp="1"/>
          </p:cNvSpPr>
          <p:nvPr>
            <p:ph type="title"/>
          </p:nvPr>
        </p:nvSpPr>
        <p:spPr/>
        <p:txBody>
          <a:bodyPr/>
          <a:lstStyle/>
          <a:p>
            <a:r>
              <a:rPr lang="en-US" dirty="0"/>
              <a:t>Temporary ex parte protective order</a:t>
            </a:r>
          </a:p>
        </p:txBody>
      </p:sp>
    </p:spTree>
    <p:extLst>
      <p:ext uri="{BB962C8B-B14F-4D97-AF65-F5344CB8AC3E}">
        <p14:creationId xmlns:p14="http://schemas.microsoft.com/office/powerpoint/2010/main" val="2386215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junction Monitoring">
            <a:hlinkClick r:id="" action="ppaction://media"/>
            <a:extLst>
              <a:ext uri="{FF2B5EF4-FFF2-40B4-BE49-F238E27FC236}">
                <a16:creationId xmlns:a16="http://schemas.microsoft.com/office/drawing/2014/main" id="{97BEA092-D06E-45D1-A3E2-BD57B0FEB4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8000" y="1524000"/>
            <a:ext cx="8128000" cy="4572000"/>
          </a:xfrm>
        </p:spPr>
      </p:pic>
      <p:sp>
        <p:nvSpPr>
          <p:cNvPr id="3" name="Footer Placeholder 2">
            <a:extLst>
              <a:ext uri="{FF2B5EF4-FFF2-40B4-BE49-F238E27FC236}">
                <a16:creationId xmlns:a16="http://schemas.microsoft.com/office/drawing/2014/main" id="{5D9C1710-77F5-478E-9176-172F39E65442}"/>
              </a:ext>
            </a:extLst>
          </p:cNvPr>
          <p:cNvSpPr>
            <a:spLocks noGrp="1"/>
          </p:cNvSpPr>
          <p:nvPr>
            <p:ph type="ftr" sz="quarter" idx="16"/>
          </p:nvPr>
        </p:nvSpPr>
        <p:spPr/>
        <p:txBody>
          <a:bodyPr/>
          <a:lstStyle/>
          <a:p>
            <a:pPr>
              <a:defRPr/>
            </a:pPr>
            <a:r>
              <a:rPr lang="en-US"/>
              <a:t>National Institute of Crime Prevention</a:t>
            </a:r>
          </a:p>
        </p:txBody>
      </p:sp>
      <p:sp>
        <p:nvSpPr>
          <p:cNvPr id="4" name="Title 3">
            <a:extLst>
              <a:ext uri="{FF2B5EF4-FFF2-40B4-BE49-F238E27FC236}">
                <a16:creationId xmlns:a16="http://schemas.microsoft.com/office/drawing/2014/main" id="{D0663718-EFB2-451F-BCB1-F323F9EF4FF6}"/>
              </a:ext>
            </a:extLst>
          </p:cNvPr>
          <p:cNvSpPr>
            <a:spLocks noGrp="1"/>
          </p:cNvSpPr>
          <p:nvPr>
            <p:ph type="title"/>
          </p:nvPr>
        </p:nvSpPr>
        <p:spPr/>
        <p:txBody>
          <a:bodyPr/>
          <a:lstStyle/>
          <a:p>
            <a:r>
              <a:rPr lang="en-US" dirty="0"/>
              <a:t>Monitoring </a:t>
            </a:r>
          </a:p>
        </p:txBody>
      </p:sp>
    </p:spTree>
    <p:extLst>
      <p:ext uri="{BB962C8B-B14F-4D97-AF65-F5344CB8AC3E}">
        <p14:creationId xmlns:p14="http://schemas.microsoft.com/office/powerpoint/2010/main" val="195395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697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endParaRPr lang="en-US" altLang="en-US" b="0" dirty="0">
              <a:latin typeface="Arial" panose="020B0604020202020204" pitchFamily="34" charset="0"/>
              <a:cs typeface="Arial" panose="020B0604020202020204" pitchFamily="34" charset="0"/>
            </a:endParaRPr>
          </a:p>
        </p:txBody>
      </p:sp>
      <p:sp>
        <p:nvSpPr>
          <p:cNvPr id="44035" name="Content Placeholder 2"/>
          <p:cNvSpPr>
            <a:spLocks noGrp="1"/>
          </p:cNvSpPr>
          <p:nvPr>
            <p:ph idx="1"/>
          </p:nvPr>
        </p:nvSpPr>
        <p:spPr/>
        <p:txBody>
          <a:bodyPr/>
          <a:lstStyle/>
          <a:p>
            <a:pPr marL="0" indent="0" algn="ctr" eaLnBrk="1" hangingPunct="1">
              <a:buNone/>
            </a:pPr>
            <a:r>
              <a:rPr lang="en-US" altLang="en-US" sz="5400" b="1" dirty="0">
                <a:latin typeface="Arial" panose="020B0604020202020204" pitchFamily="34" charset="0"/>
                <a:cs typeface="Arial" panose="020B0604020202020204" pitchFamily="34" charset="0"/>
              </a:rPr>
              <a:t>Do orders of protection reduce violence in abusive relationships?</a:t>
            </a:r>
          </a:p>
        </p:txBody>
      </p:sp>
      <p:sp>
        <p:nvSpPr>
          <p:cNvPr id="44036"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E53A79-BE1B-41FC-9658-3D9919A22C82}" type="slidenum">
              <a:rPr lang="en-US" altLang="en-US" smtClean="0"/>
              <a:pPr eaLnBrk="1" hangingPunct="1"/>
              <a:t>41</a:t>
            </a:fld>
            <a:endParaRPr lang="en-US" altLang="en-US" dirty="0"/>
          </a:p>
        </p:txBody>
      </p:sp>
    </p:spTree>
    <p:extLst>
      <p:ext uri="{BB962C8B-B14F-4D97-AF65-F5344CB8AC3E}">
        <p14:creationId xmlns:p14="http://schemas.microsoft.com/office/powerpoint/2010/main" val="3338058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b="1" dirty="0">
                <a:latin typeface="Arial" panose="020B0604020202020204" pitchFamily="34" charset="0"/>
                <a:cs typeface="Arial" panose="020B0604020202020204" pitchFamily="34" charset="0"/>
              </a:rPr>
              <a:t>Houston Study</a:t>
            </a:r>
          </a:p>
        </p:txBody>
      </p:sp>
      <p:sp>
        <p:nvSpPr>
          <p:cNvPr id="45059" name="Content Placeholder 2"/>
          <p:cNvSpPr>
            <a:spLocks noGrp="1"/>
          </p:cNvSpPr>
          <p:nvPr>
            <p:ph idx="1"/>
          </p:nvPr>
        </p:nvSpPr>
        <p:spPr/>
        <p:txBody>
          <a:bodyPr>
            <a:normAutofit/>
          </a:bodyPr>
          <a:lstStyle/>
          <a:p>
            <a:pPr marL="0" indent="0" algn="ctr">
              <a:buNone/>
            </a:pPr>
            <a:r>
              <a:rPr lang="en-US" sz="3200" b="1" i="1" dirty="0">
                <a:latin typeface="Arial" panose="020B0604020202020204" pitchFamily="34" charset="0"/>
                <a:cs typeface="Arial" panose="020B0604020202020204" pitchFamily="34" charset="0"/>
              </a:rPr>
              <a:t>Objectives </a:t>
            </a:r>
          </a:p>
          <a:p>
            <a:r>
              <a:rPr lang="en-US" sz="3200" b="1" dirty="0">
                <a:latin typeface="Arial" panose="020B0604020202020204" pitchFamily="34" charset="0"/>
                <a:cs typeface="Arial" panose="020B0604020202020204" pitchFamily="34" charset="0"/>
              </a:rPr>
              <a:t>We compared types and frequencies of intimate partner violence experienced by women before and after receipt of a 2-year protection order.</a:t>
            </a:r>
            <a:endParaRPr lang="en-US" altLang="en-US" sz="3200" b="1" dirty="0">
              <a:latin typeface="Arial" panose="020B0604020202020204" pitchFamily="34" charset="0"/>
              <a:cs typeface="Arial" panose="020B0604020202020204" pitchFamily="34" charset="0"/>
            </a:endParaRPr>
          </a:p>
        </p:txBody>
      </p:sp>
      <p:sp>
        <p:nvSpPr>
          <p:cNvPr id="45060"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BA874D-5252-4719-B83D-B6B8B03A5E92}" type="slidenum">
              <a:rPr lang="en-US" altLang="en-US" smtClean="0"/>
              <a:pPr eaLnBrk="1" hangingPunct="1"/>
              <a:t>42</a:t>
            </a:fld>
            <a:endParaRPr lang="en-US" altLang="en-US" dirty="0"/>
          </a:p>
        </p:txBody>
      </p:sp>
    </p:spTree>
    <p:extLst>
      <p:ext uri="{BB962C8B-B14F-4D97-AF65-F5344CB8AC3E}">
        <p14:creationId xmlns:p14="http://schemas.microsoft.com/office/powerpoint/2010/main" val="590384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b="1" dirty="0">
                <a:latin typeface="Arial" panose="020B0604020202020204" pitchFamily="34" charset="0"/>
                <a:cs typeface="Arial" panose="020B0604020202020204" pitchFamily="34" charset="0"/>
              </a:rPr>
              <a:t>Houston Study</a:t>
            </a:r>
          </a:p>
        </p:txBody>
      </p:sp>
      <p:sp>
        <p:nvSpPr>
          <p:cNvPr id="45059" name="Content Placeholder 2"/>
          <p:cNvSpPr>
            <a:spLocks noGrp="1"/>
          </p:cNvSpPr>
          <p:nvPr>
            <p:ph idx="1"/>
          </p:nvPr>
        </p:nvSpPr>
        <p:spPr/>
        <p:txBody>
          <a:bodyPr>
            <a:normAutofit/>
          </a:bodyPr>
          <a:lstStyle/>
          <a:p>
            <a:pPr marL="0" indent="0" algn="ctr">
              <a:buNone/>
            </a:pPr>
            <a:r>
              <a:rPr lang="en-US" sz="3200" b="1" i="1" dirty="0">
                <a:latin typeface="Arial" panose="020B0604020202020204" pitchFamily="34" charset="0"/>
                <a:cs typeface="Arial" panose="020B0604020202020204" pitchFamily="34" charset="0"/>
              </a:rPr>
              <a:t>Methods </a:t>
            </a:r>
          </a:p>
          <a:p>
            <a:r>
              <a:rPr lang="en-US" sz="3200" b="1" dirty="0">
                <a:latin typeface="Arial" panose="020B0604020202020204" pitchFamily="34" charset="0"/>
                <a:cs typeface="Arial" panose="020B0604020202020204" pitchFamily="34" charset="0"/>
              </a:rPr>
              <a:t>Participants were 150 urban English- and Spanish-speaking Black, Hispanic, and White women who qualified for a 2-year protection order against an intimate partner.</a:t>
            </a:r>
            <a:endParaRPr lang="en-US" altLang="en-US" sz="3200" b="1" dirty="0">
              <a:latin typeface="Arial" panose="020B0604020202020204" pitchFamily="34" charset="0"/>
              <a:cs typeface="Arial" panose="020B0604020202020204" pitchFamily="34" charset="0"/>
            </a:endParaRPr>
          </a:p>
        </p:txBody>
      </p:sp>
      <p:sp>
        <p:nvSpPr>
          <p:cNvPr id="45060"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BA874D-5252-4719-B83D-B6B8B03A5E92}" type="slidenum">
              <a:rPr lang="en-US" altLang="en-US" smtClean="0"/>
              <a:pPr eaLnBrk="1" hangingPunct="1"/>
              <a:t>43</a:t>
            </a:fld>
            <a:endParaRPr lang="en-US" altLang="en-US" dirty="0"/>
          </a:p>
        </p:txBody>
      </p:sp>
    </p:spTree>
    <p:extLst>
      <p:ext uri="{BB962C8B-B14F-4D97-AF65-F5344CB8AC3E}">
        <p14:creationId xmlns:p14="http://schemas.microsoft.com/office/powerpoint/2010/main" val="848961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b="1" dirty="0">
                <a:latin typeface="Arial" panose="020B0604020202020204" pitchFamily="34" charset="0"/>
                <a:cs typeface="Arial" panose="020B0604020202020204" pitchFamily="34" charset="0"/>
              </a:rPr>
              <a:t>Houston Study</a:t>
            </a:r>
          </a:p>
        </p:txBody>
      </p:sp>
      <p:sp>
        <p:nvSpPr>
          <p:cNvPr id="45059" name="Content Placeholder 2"/>
          <p:cNvSpPr>
            <a:spLocks noGrp="1"/>
          </p:cNvSpPr>
          <p:nvPr>
            <p:ph idx="1"/>
          </p:nvPr>
        </p:nvSpPr>
        <p:spPr>
          <a:xfrm>
            <a:off x="457200" y="1295400"/>
            <a:ext cx="8229600" cy="4572000"/>
          </a:xfrm>
        </p:spPr>
        <p:txBody>
          <a:bodyPr>
            <a:noAutofit/>
          </a:bodyPr>
          <a:lstStyle/>
          <a:p>
            <a:pPr marL="0" indent="0" algn="ctr">
              <a:buNone/>
            </a:pPr>
            <a:r>
              <a:rPr lang="en-US" sz="3200" b="1" i="1" dirty="0">
                <a:latin typeface="Arial" panose="020B0604020202020204" pitchFamily="34" charset="0"/>
                <a:cs typeface="Arial" panose="020B0604020202020204" pitchFamily="34" charset="0"/>
              </a:rPr>
              <a:t>Results</a:t>
            </a:r>
          </a:p>
          <a:p>
            <a:r>
              <a:rPr lang="en-US" sz="3200" b="1" dirty="0">
                <a:latin typeface="Arial" panose="020B0604020202020204" pitchFamily="34" charset="0"/>
                <a:cs typeface="Arial" panose="020B0604020202020204" pitchFamily="34" charset="0"/>
              </a:rPr>
              <a:t>One woman committed suicide 6 weeks into the study. </a:t>
            </a:r>
          </a:p>
          <a:p>
            <a:r>
              <a:rPr lang="en-US" sz="3200" b="1" dirty="0">
                <a:latin typeface="Arial" panose="020B0604020202020204" pitchFamily="34" charset="0"/>
                <a:cs typeface="Arial" panose="020B0604020202020204" pitchFamily="34" charset="0"/>
              </a:rPr>
              <a:t>The remaining 149 women completed all interviews. </a:t>
            </a:r>
          </a:p>
          <a:p>
            <a:r>
              <a:rPr lang="en-US" sz="3200" b="1" dirty="0">
                <a:latin typeface="Arial" panose="020B0604020202020204" pitchFamily="34" charset="0"/>
                <a:cs typeface="Arial" panose="020B0604020202020204" pitchFamily="34" charset="0"/>
              </a:rPr>
              <a:t>Results showed </a:t>
            </a:r>
            <a:r>
              <a:rPr lang="en-US" sz="3200" b="1" i="1" dirty="0">
                <a:latin typeface="Arial" panose="020B0604020202020204" pitchFamily="34" charset="0"/>
                <a:cs typeface="Arial" panose="020B0604020202020204" pitchFamily="34" charset="0"/>
              </a:rPr>
              <a:t>significant reductions </a:t>
            </a:r>
            <a:r>
              <a:rPr lang="en-US" sz="3200" b="1" dirty="0">
                <a:latin typeface="Arial" panose="020B0604020202020204" pitchFamily="34" charset="0"/>
                <a:cs typeface="Arial" panose="020B0604020202020204" pitchFamily="34" charset="0"/>
              </a:rPr>
              <a:t>in threats of assault, physical assault, stalking, and worksite harassment over time among all women.</a:t>
            </a:r>
            <a:endParaRPr lang="en-US" altLang="en-US" sz="3200" b="1" dirty="0">
              <a:latin typeface="Arial" panose="020B0604020202020204" pitchFamily="34" charset="0"/>
              <a:cs typeface="Arial" panose="020B0604020202020204" pitchFamily="34" charset="0"/>
            </a:endParaRPr>
          </a:p>
        </p:txBody>
      </p:sp>
      <p:sp>
        <p:nvSpPr>
          <p:cNvPr id="45060"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BA874D-5252-4719-B83D-B6B8B03A5E92}" type="slidenum">
              <a:rPr lang="en-US" altLang="en-US" smtClean="0"/>
              <a:pPr eaLnBrk="1" hangingPunct="1"/>
              <a:t>44</a:t>
            </a:fld>
            <a:endParaRPr lang="en-US" altLang="en-US" dirty="0"/>
          </a:p>
        </p:txBody>
      </p:sp>
    </p:spTree>
    <p:extLst>
      <p:ext uri="{BB962C8B-B14F-4D97-AF65-F5344CB8AC3E}">
        <p14:creationId xmlns:p14="http://schemas.microsoft.com/office/powerpoint/2010/main" val="2104687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b="1" dirty="0">
                <a:latin typeface="Arial" panose="020B0604020202020204" pitchFamily="34" charset="0"/>
                <a:cs typeface="Arial" panose="020B0604020202020204" pitchFamily="34" charset="0"/>
              </a:rPr>
              <a:t>Houston Study</a:t>
            </a:r>
          </a:p>
        </p:txBody>
      </p:sp>
      <p:sp>
        <p:nvSpPr>
          <p:cNvPr id="45059" name="Content Placeholder 2"/>
          <p:cNvSpPr>
            <a:spLocks noGrp="1"/>
          </p:cNvSpPr>
          <p:nvPr>
            <p:ph idx="1"/>
          </p:nvPr>
        </p:nvSpPr>
        <p:spPr/>
        <p:txBody>
          <a:bodyPr>
            <a:normAutofit/>
          </a:bodyPr>
          <a:lstStyle/>
          <a:p>
            <a:pPr marL="0" indent="0" algn="ctr">
              <a:buNone/>
            </a:pPr>
            <a:r>
              <a:rPr lang="en-US" sz="3200" b="1" i="1" dirty="0">
                <a:latin typeface="Arial" panose="020B0604020202020204" pitchFamily="34" charset="0"/>
                <a:cs typeface="Arial" panose="020B0604020202020204" pitchFamily="34" charset="0"/>
              </a:rPr>
              <a:t>Conclusions</a:t>
            </a:r>
          </a:p>
          <a:p>
            <a:r>
              <a:rPr lang="en-US" sz="3200" b="1" dirty="0">
                <a:latin typeface="Arial" panose="020B0604020202020204" pitchFamily="34" charset="0"/>
                <a:cs typeface="Arial" panose="020B0604020202020204" pitchFamily="34" charset="0"/>
              </a:rPr>
              <a:t>Abused women who apply and qualify for a 2-year protection order, irrespective of whether or not they are granted the order, report significantly lower levels of violence during the subsequent 18 months. </a:t>
            </a:r>
          </a:p>
          <a:p>
            <a:pPr lvl="1"/>
            <a:r>
              <a:rPr lang="en-US" b="1" i="1" dirty="0">
                <a:latin typeface="Arial" panose="020B0604020202020204" pitchFamily="34" charset="0"/>
                <a:cs typeface="Arial" panose="020B0604020202020204" pitchFamily="34" charset="0"/>
              </a:rPr>
              <a:t>American Journal of Public Health. </a:t>
            </a:r>
            <a:r>
              <a:rPr lang="en-US" b="1" dirty="0">
                <a:latin typeface="Arial" panose="020B0604020202020204" pitchFamily="34" charset="0"/>
                <a:cs typeface="Arial" panose="020B0604020202020204" pitchFamily="34" charset="0"/>
              </a:rPr>
              <a:t>2004;94:613–618</a:t>
            </a:r>
            <a:endParaRPr lang="en-US" altLang="en-US" b="1" dirty="0">
              <a:latin typeface="Arial" panose="020B0604020202020204" pitchFamily="34" charset="0"/>
              <a:cs typeface="Arial" panose="020B0604020202020204" pitchFamily="34" charset="0"/>
            </a:endParaRPr>
          </a:p>
        </p:txBody>
      </p:sp>
      <p:sp>
        <p:nvSpPr>
          <p:cNvPr id="45060"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BA874D-5252-4719-B83D-B6B8B03A5E92}" type="slidenum">
              <a:rPr lang="en-US" altLang="en-US" smtClean="0"/>
              <a:pPr eaLnBrk="1" hangingPunct="1"/>
              <a:t>45</a:t>
            </a:fld>
            <a:endParaRPr lang="en-US" altLang="en-US" dirty="0"/>
          </a:p>
        </p:txBody>
      </p:sp>
    </p:spTree>
    <p:extLst>
      <p:ext uri="{BB962C8B-B14F-4D97-AF65-F5344CB8AC3E}">
        <p14:creationId xmlns:p14="http://schemas.microsoft.com/office/powerpoint/2010/main" val="646296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b="1" dirty="0">
                <a:latin typeface="Arial" panose="020B0604020202020204" pitchFamily="34" charset="0"/>
                <a:cs typeface="Arial" panose="020B0604020202020204" pitchFamily="34" charset="0"/>
              </a:rPr>
              <a:t>Kentucky Study</a:t>
            </a:r>
          </a:p>
        </p:txBody>
      </p:sp>
      <p:graphicFrame>
        <p:nvGraphicFramePr>
          <p:cNvPr id="45062" name="Content Placeholder 2">
            <a:extLst>
              <a:ext uri="{FF2B5EF4-FFF2-40B4-BE49-F238E27FC236}">
                <a16:creationId xmlns:a16="http://schemas.microsoft.com/office/drawing/2014/main" id="{8EED9377-72BF-4A81-BF53-26EEDCC791AD}"/>
              </a:ext>
            </a:extLst>
          </p:cNvPr>
          <p:cNvGraphicFramePr>
            <a:graphicFrameLocks noGrp="1"/>
          </p:cNvGraphicFramePr>
          <p:nvPr>
            <p:ph idx="1"/>
            <p:extLst>
              <p:ext uri="{D42A27DB-BD31-4B8C-83A1-F6EECF244321}">
                <p14:modId xmlns:p14="http://schemas.microsoft.com/office/powerpoint/2010/main" val="4258996152"/>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5060"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BA874D-5252-4719-B83D-B6B8B03A5E92}" type="slidenum">
              <a:rPr lang="en-US" altLang="en-US" smtClean="0"/>
              <a:pPr eaLnBrk="1" hangingPunct="1"/>
              <a:t>46</a:t>
            </a:fld>
            <a:endParaRPr lang="en-US" altLang="en-US" dirty="0"/>
          </a:p>
        </p:txBody>
      </p:sp>
    </p:spTree>
    <p:extLst>
      <p:ext uri="{BB962C8B-B14F-4D97-AF65-F5344CB8AC3E}">
        <p14:creationId xmlns:p14="http://schemas.microsoft.com/office/powerpoint/2010/main" val="2456321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b="0" dirty="0">
                <a:latin typeface="Arial" panose="020B0604020202020204" pitchFamily="34" charset="0"/>
                <a:cs typeface="Arial" panose="020B0604020202020204" pitchFamily="34" charset="0"/>
              </a:rPr>
              <a:t>Kentucky Study</a:t>
            </a:r>
          </a:p>
        </p:txBody>
      </p:sp>
      <p:sp>
        <p:nvSpPr>
          <p:cNvPr id="45059" name="Content Placeholder 2"/>
          <p:cNvSpPr>
            <a:spLocks noGrp="1"/>
          </p:cNvSpPr>
          <p:nvPr>
            <p:ph idx="1"/>
          </p:nvPr>
        </p:nvSpPr>
        <p:spPr/>
        <p:txBody>
          <a:bodyPr>
            <a:normAutofit/>
          </a:bodyPr>
          <a:lstStyle/>
          <a:p>
            <a:r>
              <a:rPr lang="en-US" sz="3200" b="1" dirty="0">
                <a:latin typeface="Arial" panose="020B0604020202020204" pitchFamily="34" charset="0"/>
                <a:cs typeface="Arial" panose="020B0604020202020204" pitchFamily="34" charset="0"/>
              </a:rPr>
              <a:t>Even for those who experienced protective order violations, the abuse was significantly reduced over time.</a:t>
            </a:r>
          </a:p>
          <a:p>
            <a:pPr lvl="1"/>
            <a:r>
              <a:rPr lang="en-US" altLang="en-US" sz="2000" b="1" dirty="0">
                <a:latin typeface="Arial" panose="020B0604020202020204" pitchFamily="34" charset="0"/>
                <a:cs typeface="Arial" panose="020B0604020202020204" pitchFamily="34" charset="0"/>
              </a:rPr>
              <a:t>The Kentucky Civil Protective Order Study</a:t>
            </a:r>
          </a:p>
        </p:txBody>
      </p:sp>
      <p:sp>
        <p:nvSpPr>
          <p:cNvPr id="45060"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BA874D-5252-4719-B83D-B6B8B03A5E92}" type="slidenum">
              <a:rPr lang="en-US" altLang="en-US" smtClean="0"/>
              <a:pPr eaLnBrk="1" hangingPunct="1"/>
              <a:t>47</a:t>
            </a:fld>
            <a:endParaRPr lang="en-US" altLang="en-US" dirty="0"/>
          </a:p>
        </p:txBody>
      </p:sp>
    </p:spTree>
    <p:extLst>
      <p:ext uri="{BB962C8B-B14F-4D97-AF65-F5344CB8AC3E}">
        <p14:creationId xmlns:p14="http://schemas.microsoft.com/office/powerpoint/2010/main" val="4153611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fontScale="90000"/>
          </a:bodyPr>
          <a:lstStyle/>
          <a:p>
            <a:pPr lvl="1" algn="ctr" eaLnBrk="1" hangingPunct="1"/>
            <a:r>
              <a:rPr lang="en-US" altLang="en-US" sz="4000" b="1" dirty="0">
                <a:solidFill>
                  <a:schemeClr val="tx1"/>
                </a:solidFill>
                <a:latin typeface="Arial" panose="020B0604020202020204" pitchFamily="34" charset="0"/>
                <a:cs typeface="Arial" panose="020B0604020202020204" pitchFamily="34" charset="0"/>
              </a:rPr>
              <a:t>Which offenders are most likely to violate an order of protection?</a:t>
            </a:r>
            <a:endParaRPr lang="en-US" altLang="en-US" sz="2000" b="1" dirty="0">
              <a:solidFill>
                <a:schemeClr val="tx1"/>
              </a:solidFill>
              <a:latin typeface="Arial" panose="020B0604020202020204" pitchFamily="34" charset="0"/>
              <a:cs typeface="Arial" panose="020B0604020202020204" pitchFamily="34" charset="0"/>
            </a:endParaRPr>
          </a:p>
        </p:txBody>
      </p:sp>
      <p:sp>
        <p:nvSpPr>
          <p:cNvPr id="45059" name="Content Placeholder 2"/>
          <p:cNvSpPr>
            <a:spLocks noGrp="1"/>
          </p:cNvSpPr>
          <p:nvPr>
            <p:ph idx="1"/>
          </p:nvPr>
        </p:nvSpPr>
        <p:spPr>
          <a:xfrm>
            <a:off x="457200" y="1981200"/>
            <a:ext cx="8229600" cy="4114800"/>
          </a:xfrm>
        </p:spPr>
        <p:txBody>
          <a:bodyPr>
            <a:normAutofit/>
          </a:bodyPr>
          <a:lstStyle/>
          <a:p>
            <a:r>
              <a:rPr lang="en-US" sz="3200" b="1" dirty="0">
                <a:latin typeface="Arial" panose="020B0604020202020204" pitchFamily="34" charset="0"/>
                <a:cs typeface="Arial" panose="020B0604020202020204" pitchFamily="34" charset="0"/>
              </a:rPr>
              <a:t>Respondents who stalk</a:t>
            </a:r>
          </a:p>
          <a:p>
            <a:pPr lvl="1"/>
            <a:r>
              <a:rPr lang="en-US" sz="3200" b="1" dirty="0">
                <a:latin typeface="Arial" panose="020B0604020202020204" pitchFamily="34" charset="0"/>
                <a:cs typeface="Arial" panose="020B0604020202020204" pitchFamily="34" charset="0"/>
              </a:rPr>
              <a:t>Stalking the six months prior to obtaining the protective order was significantly associated with protective order violations.</a:t>
            </a:r>
            <a:endParaRPr lang="en-US" altLang="en-US" sz="3200" b="1" dirty="0">
              <a:latin typeface="Arial" panose="020B0604020202020204" pitchFamily="34" charset="0"/>
              <a:cs typeface="Arial" panose="020B0604020202020204" pitchFamily="34" charset="0"/>
            </a:endParaRPr>
          </a:p>
        </p:txBody>
      </p:sp>
      <p:sp>
        <p:nvSpPr>
          <p:cNvPr id="45060"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BA874D-5252-4719-B83D-B6B8B03A5E92}" type="slidenum">
              <a:rPr lang="en-US" altLang="en-US" smtClean="0"/>
              <a:pPr eaLnBrk="1" hangingPunct="1"/>
              <a:t>48</a:t>
            </a:fld>
            <a:endParaRPr lang="en-US" altLang="en-US" dirty="0"/>
          </a:p>
        </p:txBody>
      </p:sp>
    </p:spTree>
    <p:extLst>
      <p:ext uri="{BB962C8B-B14F-4D97-AF65-F5344CB8AC3E}">
        <p14:creationId xmlns:p14="http://schemas.microsoft.com/office/powerpoint/2010/main" val="3585634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title" idx="4294967295"/>
          </p:nvPr>
        </p:nvSpPr>
        <p:spPr>
          <a:xfrm>
            <a:off x="457200" y="274638"/>
            <a:ext cx="8229600" cy="2697162"/>
          </a:xfrm>
        </p:spPr>
        <p:txBody>
          <a:bodyPr>
            <a:normAutofit/>
          </a:bodyPr>
          <a:lstStyle/>
          <a:p>
            <a:pPr algn="ctr" eaLnBrk="1" hangingPunct="1"/>
            <a:r>
              <a:rPr lang="en-US" altLang="en-US" b="0" dirty="0">
                <a:latin typeface="Arial" panose="020B0604020202020204" pitchFamily="34" charset="0"/>
                <a:cs typeface="Arial" panose="020B0604020202020204" pitchFamily="34" charset="0"/>
              </a:rPr>
              <a:t>Mary Matthews </a:t>
            </a:r>
            <a:br>
              <a:rPr lang="en-US" altLang="en-US" b="0" dirty="0">
                <a:latin typeface="Arial" panose="020B0604020202020204" pitchFamily="34" charset="0"/>
                <a:cs typeface="Arial" panose="020B0604020202020204" pitchFamily="34" charset="0"/>
              </a:rPr>
            </a:br>
            <a:r>
              <a:rPr lang="en-US" altLang="en-US" b="0" dirty="0">
                <a:latin typeface="Arial" panose="020B0604020202020204" pitchFamily="34" charset="0"/>
                <a:cs typeface="Arial" panose="020B0604020202020204" pitchFamily="34" charset="0"/>
              </a:rPr>
              <a:t>Vs. </a:t>
            </a:r>
            <a:br>
              <a:rPr lang="en-US" altLang="en-US" b="0" dirty="0">
                <a:latin typeface="Arial" panose="020B0604020202020204" pitchFamily="34" charset="0"/>
                <a:cs typeface="Arial" panose="020B0604020202020204" pitchFamily="34" charset="0"/>
              </a:rPr>
            </a:br>
            <a:r>
              <a:rPr lang="en-US" altLang="en-US" b="0" dirty="0">
                <a:latin typeface="Arial" panose="020B0604020202020204" pitchFamily="34" charset="0"/>
                <a:cs typeface="Arial" panose="020B0604020202020204" pitchFamily="34" charset="0"/>
              </a:rPr>
              <a:t>Pickett County, et al.</a:t>
            </a:r>
          </a:p>
        </p:txBody>
      </p:sp>
      <p:sp>
        <p:nvSpPr>
          <p:cNvPr id="82948" name="Rectangle 3"/>
          <p:cNvSpPr>
            <a:spLocks noGrp="1" noChangeArrowheads="1"/>
          </p:cNvSpPr>
          <p:nvPr>
            <p:ph type="body" idx="4294967295"/>
          </p:nvPr>
        </p:nvSpPr>
        <p:spPr>
          <a:xfrm>
            <a:off x="399067" y="6273233"/>
            <a:ext cx="8229600" cy="1169534"/>
          </a:xfrm>
        </p:spPr>
        <p:txBody>
          <a:bodyPr>
            <a:normAutofit/>
          </a:bodyPr>
          <a:lstStyle/>
          <a:p>
            <a:pPr eaLnBrk="1" hangingPunct="1"/>
            <a:r>
              <a:rPr lang="en-US" altLang="en-US" sz="1800" b="0" dirty="0">
                <a:latin typeface="Arial" panose="020B0604020202020204" pitchFamily="34" charset="0"/>
                <a:cs typeface="Arial" panose="020B0604020202020204" pitchFamily="34" charset="0"/>
              </a:rPr>
              <a:t>Tennessee Supreme Court, June 1999</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045" y="3276600"/>
            <a:ext cx="8490155" cy="2514600"/>
          </a:xfrm>
          <a:prstGeom prst="rect">
            <a:avLst/>
          </a:prstGeom>
        </p:spPr>
      </p:pic>
    </p:spTree>
    <p:extLst>
      <p:ext uri="{BB962C8B-B14F-4D97-AF65-F5344CB8AC3E}">
        <p14:creationId xmlns:p14="http://schemas.microsoft.com/office/powerpoint/2010/main" val="3810187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permanent protective order is effective for the time period stated in the order, which generally may be up to a maximum of 2 years. If there is no time period written on the order, then it expires on the second anniversary of the date the order was issued. </a:t>
            </a:r>
          </a:p>
          <a:p>
            <a:r>
              <a:rPr lang="en-US" dirty="0"/>
              <a:t>However, the judge may issue an order for longer than two years under certain circumstances…Felony </a:t>
            </a:r>
            <a:r>
              <a:rPr lang="en-US" dirty="0" err="1"/>
              <a:t>F.V</a:t>
            </a:r>
            <a:r>
              <a:rPr lang="en-US" dirty="0"/>
              <a:t> offense, Serious Bodily Injury, 2 or more previous P.O.’s</a:t>
            </a:r>
          </a:p>
        </p:txBody>
      </p:sp>
      <p:sp>
        <p:nvSpPr>
          <p:cNvPr id="3" name="Footer Placeholder 2"/>
          <p:cNvSpPr>
            <a:spLocks noGrp="1"/>
          </p:cNvSpPr>
          <p:nvPr>
            <p:ph type="ftr" sz="quarter" idx="16"/>
          </p:nvPr>
        </p:nvSpPr>
        <p:spPr/>
        <p:txBody>
          <a:bodyPr/>
          <a:lstStyle/>
          <a:p>
            <a:pPr>
              <a:defRPr/>
            </a:pPr>
            <a:r>
              <a:rPr lang="en-US"/>
              <a:t>National Institute of Crime Prevention</a:t>
            </a:r>
          </a:p>
        </p:txBody>
      </p:sp>
      <p:sp>
        <p:nvSpPr>
          <p:cNvPr id="4" name="Title 3"/>
          <p:cNvSpPr>
            <a:spLocks noGrp="1"/>
          </p:cNvSpPr>
          <p:nvPr>
            <p:ph type="title"/>
          </p:nvPr>
        </p:nvSpPr>
        <p:spPr/>
        <p:txBody>
          <a:bodyPr/>
          <a:lstStyle/>
          <a:p>
            <a:r>
              <a:rPr lang="en-US" dirty="0"/>
              <a:t>Final (permanent) protective order</a:t>
            </a:r>
          </a:p>
        </p:txBody>
      </p:sp>
    </p:spTree>
    <p:extLst>
      <p:ext uri="{BB962C8B-B14F-4D97-AF65-F5344CB8AC3E}">
        <p14:creationId xmlns:p14="http://schemas.microsoft.com/office/powerpoint/2010/main" val="1889878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type="title" idx="4294967295"/>
          </p:nvPr>
        </p:nvSpPr>
        <p:spPr>
          <a:xfrm>
            <a:off x="457200" y="143107"/>
            <a:ext cx="8229600" cy="1219200"/>
          </a:xfrm>
        </p:spPr>
        <p:txBody>
          <a:bodyPr/>
          <a:lstStyle/>
          <a:p>
            <a:pPr eaLnBrk="1" hangingPunct="1"/>
            <a:r>
              <a:rPr lang="en-US" altLang="en-US" b="1" dirty="0">
                <a:solidFill>
                  <a:schemeClr val="tx1"/>
                </a:solidFill>
                <a:latin typeface="Arial" panose="020B0604020202020204" pitchFamily="34" charset="0"/>
                <a:cs typeface="Arial" panose="020B0604020202020204" pitchFamily="34" charset="0"/>
              </a:rPr>
              <a:t>Facts Presented to the Court</a:t>
            </a:r>
          </a:p>
        </p:txBody>
      </p:sp>
      <p:sp>
        <p:nvSpPr>
          <p:cNvPr id="83972" name="Rectangle 3"/>
          <p:cNvSpPr>
            <a:spLocks noGrp="1" noChangeArrowheads="1"/>
          </p:cNvSpPr>
          <p:nvPr>
            <p:ph type="body" idx="4294967295"/>
          </p:nvPr>
        </p:nvSpPr>
        <p:spPr>
          <a:xfrm>
            <a:off x="457200" y="1295400"/>
            <a:ext cx="8229600" cy="4525963"/>
          </a:xfrm>
        </p:spPr>
        <p:txBody>
          <a:bodyPr/>
          <a:lstStyle/>
          <a:p>
            <a:pPr eaLnBrk="1" hangingPunct="1"/>
            <a:r>
              <a:rPr lang="en-US" altLang="en-US" b="1" dirty="0">
                <a:latin typeface="Arial" panose="020B0604020202020204" pitchFamily="34" charset="0"/>
                <a:cs typeface="Arial" panose="020B0604020202020204" pitchFamily="34" charset="0"/>
              </a:rPr>
              <a:t> Ms. Matthews was assaulted, beaten, and sexually violated by her estranged husband, Bill Winningham</a:t>
            </a:r>
          </a:p>
          <a:p>
            <a:pPr eaLnBrk="1" hangingPunct="1"/>
            <a:r>
              <a:rPr lang="en-US" altLang="en-US" b="1" dirty="0">
                <a:latin typeface="Arial" panose="020B0604020202020204" pitchFamily="34" charset="0"/>
                <a:cs typeface="Arial" panose="020B0604020202020204" pitchFamily="34" charset="0"/>
              </a:rPr>
              <a:t>Matthews received an Order of Protection against Winningham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361" y="3962400"/>
            <a:ext cx="2202025" cy="2438400"/>
          </a:xfrm>
          <a:prstGeom prst="rect">
            <a:avLst/>
          </a:prstGeom>
        </p:spPr>
      </p:pic>
    </p:spTree>
    <p:extLst>
      <p:ext uri="{BB962C8B-B14F-4D97-AF65-F5344CB8AC3E}">
        <p14:creationId xmlns:p14="http://schemas.microsoft.com/office/powerpoint/2010/main" val="244073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title" idx="4294967295"/>
          </p:nvPr>
        </p:nvSpPr>
        <p:spPr/>
        <p:txBody>
          <a:bodyPr/>
          <a:lstStyle/>
          <a:p>
            <a:pPr eaLnBrk="1" hangingPunct="1"/>
            <a:r>
              <a:rPr lang="en-US" altLang="en-US" b="1" dirty="0">
                <a:latin typeface="Arial" panose="020B0604020202020204" pitchFamily="34" charset="0"/>
                <a:cs typeface="Arial" panose="020B0604020202020204" pitchFamily="34" charset="0"/>
              </a:rPr>
              <a:t>Facts Presented to the Court</a:t>
            </a:r>
          </a:p>
        </p:txBody>
      </p:sp>
      <p:sp>
        <p:nvSpPr>
          <p:cNvPr id="84996" name="Rectangle 3"/>
          <p:cNvSpPr>
            <a:spLocks noGrp="1" noChangeArrowheads="1"/>
          </p:cNvSpPr>
          <p:nvPr>
            <p:ph type="body" idx="4294967295"/>
          </p:nvPr>
        </p:nvSpPr>
        <p:spPr>
          <a:xfrm>
            <a:off x="152400" y="1447800"/>
            <a:ext cx="8763000" cy="4953000"/>
          </a:xfrm>
        </p:spPr>
        <p:txBody>
          <a:bodyPr>
            <a:noAutofit/>
          </a:bodyPr>
          <a:lstStyle/>
          <a:p>
            <a:pPr eaLnBrk="1" hangingPunct="1"/>
            <a:r>
              <a:rPr lang="en-US" altLang="en-US" sz="3000" b="1" dirty="0">
                <a:latin typeface="Arial" panose="020B0604020202020204" pitchFamily="34" charset="0"/>
                <a:cs typeface="Arial" panose="020B0604020202020204" pitchFamily="34" charset="0"/>
              </a:rPr>
              <a:t>The order prohibited Winningham “from coming about the petitioner for any purpose and specifically from abusing, threatening to abuse the petitioner, or committing any acts of violence upon the petitioner.”</a:t>
            </a:r>
          </a:p>
          <a:p>
            <a:pPr eaLnBrk="1" hangingPunct="1"/>
            <a:r>
              <a:rPr lang="en-US" altLang="en-US" sz="3000" b="1" dirty="0">
                <a:latin typeface="Arial" panose="020B0604020202020204" pitchFamily="34" charset="0"/>
                <a:cs typeface="Arial" panose="020B0604020202020204" pitchFamily="34" charset="0"/>
              </a:rPr>
              <a:t>The order further provided that Winningham </a:t>
            </a:r>
            <a:r>
              <a:rPr lang="en-US" altLang="en-US" sz="3000" b="1" i="1" dirty="0">
                <a:latin typeface="Arial" panose="020B0604020202020204" pitchFamily="34" charset="0"/>
                <a:cs typeface="Arial" panose="020B0604020202020204" pitchFamily="34" charset="0"/>
              </a:rPr>
              <a:t>“shall be arrested by a law enforcement officer without a warrant if that officer has reasonable cause to believe that [Winningham] has violated or is violating this Order.”</a:t>
            </a:r>
          </a:p>
        </p:txBody>
      </p:sp>
    </p:spTree>
    <p:extLst>
      <p:ext uri="{BB962C8B-B14F-4D97-AF65-F5344CB8AC3E}">
        <p14:creationId xmlns:p14="http://schemas.microsoft.com/office/powerpoint/2010/main" val="55318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idx="4294967295"/>
          </p:nvPr>
        </p:nvSpPr>
        <p:spPr/>
        <p:txBody>
          <a:bodyPr/>
          <a:lstStyle/>
          <a:p>
            <a:pPr eaLnBrk="1" hangingPunct="1"/>
            <a:r>
              <a:rPr lang="en-US" altLang="en-US" b="1" dirty="0">
                <a:solidFill>
                  <a:schemeClr val="tx1"/>
                </a:solidFill>
                <a:latin typeface="Arial" panose="020B0604020202020204" pitchFamily="34" charset="0"/>
                <a:cs typeface="Arial" panose="020B0604020202020204" pitchFamily="34" charset="0"/>
              </a:rPr>
              <a:t>Facts Presented to the Court</a:t>
            </a:r>
          </a:p>
        </p:txBody>
      </p:sp>
      <p:sp>
        <p:nvSpPr>
          <p:cNvPr id="86020" name="Rectangle 3"/>
          <p:cNvSpPr>
            <a:spLocks noGrp="1" noChangeArrowheads="1"/>
          </p:cNvSpPr>
          <p:nvPr>
            <p:ph type="body" idx="4294967295"/>
          </p:nvPr>
        </p:nvSpPr>
        <p:spPr>
          <a:xfrm>
            <a:off x="152400" y="1295400"/>
            <a:ext cx="8763000" cy="4953000"/>
          </a:xfrm>
        </p:spPr>
        <p:txBody>
          <a:bodyPr/>
          <a:lstStyle/>
          <a:p>
            <a:pPr eaLnBrk="1" hangingPunct="1"/>
            <a:r>
              <a:rPr lang="en-US" altLang="en-US" b="1" dirty="0">
                <a:latin typeface="Arial" panose="020B0604020202020204" pitchFamily="34" charset="0"/>
                <a:cs typeface="Arial" panose="020B0604020202020204" pitchFamily="34" charset="0"/>
              </a:rPr>
              <a:t>Nov 18, 1993, the eve of the hearing on their pending divorce, Winningham</a:t>
            </a:r>
          </a:p>
          <a:p>
            <a:pPr lvl="1" eaLnBrk="1" hangingPunct="1"/>
            <a:r>
              <a:rPr lang="en-US" altLang="en-US" b="1" dirty="0">
                <a:solidFill>
                  <a:schemeClr val="tx1"/>
                </a:solidFill>
                <a:latin typeface="Arial" panose="020B0604020202020204" pitchFamily="34" charset="0"/>
                <a:cs typeface="Arial" panose="020B0604020202020204" pitchFamily="34" charset="0"/>
              </a:rPr>
              <a:t>Threatened to kill Ms. Matthews</a:t>
            </a:r>
          </a:p>
          <a:p>
            <a:pPr lvl="1" eaLnBrk="1" hangingPunct="1"/>
            <a:r>
              <a:rPr lang="en-US" altLang="en-US" b="1" dirty="0">
                <a:solidFill>
                  <a:schemeClr val="tx1"/>
                </a:solidFill>
                <a:latin typeface="Arial" panose="020B0604020202020204" pitchFamily="34" charset="0"/>
                <a:cs typeface="Arial" panose="020B0604020202020204" pitchFamily="34" charset="0"/>
              </a:rPr>
              <a:t>Attempted to break into her home</a:t>
            </a:r>
          </a:p>
          <a:p>
            <a:pPr eaLnBrk="1" hangingPunct="1"/>
            <a:r>
              <a:rPr lang="en-US" altLang="en-US" b="1" dirty="0">
                <a:latin typeface="Arial" panose="020B0604020202020204" pitchFamily="34" charset="0"/>
                <a:cs typeface="Arial" panose="020B0604020202020204" pitchFamily="34" charset="0"/>
              </a:rPr>
              <a:t>Ms. Matthews telephoned the sheriff’s department at approximately</a:t>
            </a:r>
          </a:p>
          <a:p>
            <a:pPr lvl="1" eaLnBrk="1" hangingPunct="1"/>
            <a:r>
              <a:rPr lang="en-US" altLang="en-US" b="1" dirty="0">
                <a:solidFill>
                  <a:schemeClr val="tx1"/>
                </a:solidFill>
                <a:latin typeface="Arial" panose="020B0604020202020204" pitchFamily="34" charset="0"/>
                <a:cs typeface="Arial" panose="020B0604020202020204" pitchFamily="34" charset="0"/>
              </a:rPr>
              <a:t>9:30 p.m.</a:t>
            </a:r>
          </a:p>
          <a:p>
            <a:pPr lvl="1" eaLnBrk="1" hangingPunct="1"/>
            <a:r>
              <a:rPr lang="en-US" altLang="en-US" b="1" dirty="0">
                <a:solidFill>
                  <a:schemeClr val="tx1"/>
                </a:solidFill>
                <a:latin typeface="Arial" panose="020B0604020202020204" pitchFamily="34" charset="0"/>
                <a:cs typeface="Arial" panose="020B0604020202020204" pitchFamily="34" charset="0"/>
              </a:rPr>
              <a:t>10:00 p.m.</a:t>
            </a:r>
          </a:p>
          <a:p>
            <a:pPr lvl="1" eaLnBrk="1" hangingPunct="1"/>
            <a:r>
              <a:rPr lang="en-US" altLang="en-US" b="1" dirty="0">
                <a:solidFill>
                  <a:schemeClr val="tx1"/>
                </a:solidFill>
                <a:latin typeface="Arial" panose="020B0604020202020204" pitchFamily="34" charset="0"/>
                <a:cs typeface="Arial" panose="020B0604020202020204" pitchFamily="34" charset="0"/>
              </a:rPr>
              <a:t>10:30 p.m.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346" y="4800600"/>
            <a:ext cx="2116054" cy="158499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540" y="4412018"/>
            <a:ext cx="1714500" cy="1714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120" y="4579620"/>
            <a:ext cx="1478280" cy="1973580"/>
          </a:xfrm>
          <a:prstGeom prst="rect">
            <a:avLst/>
          </a:prstGeom>
        </p:spPr>
      </p:pic>
    </p:spTree>
    <p:extLst>
      <p:ext uri="{BB962C8B-B14F-4D97-AF65-F5344CB8AC3E}">
        <p14:creationId xmlns:p14="http://schemas.microsoft.com/office/powerpoint/2010/main" val="819039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ChangeArrowheads="1"/>
          </p:cNvSpPr>
          <p:nvPr>
            <p:ph type="title" idx="4294967295"/>
          </p:nvPr>
        </p:nvSpPr>
        <p:spPr/>
        <p:txBody>
          <a:bodyPr/>
          <a:lstStyle/>
          <a:p>
            <a:pPr eaLnBrk="1" hangingPunct="1"/>
            <a:r>
              <a:rPr lang="en-US" altLang="en-US" b="1" dirty="0">
                <a:solidFill>
                  <a:schemeClr val="tx1"/>
                </a:solidFill>
                <a:latin typeface="Arial" panose="020B0604020202020204" pitchFamily="34" charset="0"/>
                <a:cs typeface="Arial" panose="020B0604020202020204" pitchFamily="34" charset="0"/>
              </a:rPr>
              <a:t>Facts Presented to the Court</a:t>
            </a:r>
          </a:p>
        </p:txBody>
      </p:sp>
      <p:pic>
        <p:nvPicPr>
          <p:cNvPr id="2" name="Picture 1" descr="A large clock mounted to the side&#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870" b="96957" l="0" r="100000"/>
                    </a14:imgEffect>
                  </a14:imgLayer>
                </a14:imgProps>
              </a:ext>
              <a:ext uri="{28A0092B-C50C-407E-A947-70E740481C1C}">
                <a14:useLocalDpi xmlns:a14="http://schemas.microsoft.com/office/drawing/2010/main" val="0"/>
              </a:ext>
            </a:extLst>
          </a:blip>
          <a:stretch>
            <a:fillRect/>
          </a:stretch>
        </p:blipFill>
        <p:spPr>
          <a:xfrm>
            <a:off x="6019800" y="4468660"/>
            <a:ext cx="2057400" cy="2160740"/>
          </a:xfrm>
          <a:prstGeom prst="rect">
            <a:avLst/>
          </a:prstGeom>
        </p:spPr>
      </p:pic>
      <p:graphicFrame>
        <p:nvGraphicFramePr>
          <p:cNvPr id="87046" name="Rectangle 3">
            <a:extLst>
              <a:ext uri="{FF2B5EF4-FFF2-40B4-BE49-F238E27FC236}">
                <a16:creationId xmlns:a16="http://schemas.microsoft.com/office/drawing/2014/main" id="{91BE924C-496A-4356-B607-7A99BB707CCA}"/>
              </a:ext>
            </a:extLst>
          </p:cNvPr>
          <p:cNvGraphicFramePr/>
          <p:nvPr>
            <p:extLst>
              <p:ext uri="{D42A27DB-BD31-4B8C-83A1-F6EECF244321}">
                <p14:modId xmlns:p14="http://schemas.microsoft.com/office/powerpoint/2010/main" val="2943146129"/>
              </p:ext>
            </p:extLst>
          </p:nvPr>
        </p:nvGraphicFramePr>
        <p:xfrm>
          <a:off x="76200" y="1406912"/>
          <a:ext cx="8763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05652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idx="4294967295"/>
          </p:nvPr>
        </p:nvSpPr>
        <p:spPr/>
        <p:txBody>
          <a:bodyPr/>
          <a:lstStyle/>
          <a:p>
            <a:pPr eaLnBrk="1" hangingPunct="1"/>
            <a:r>
              <a:rPr lang="en-US" altLang="en-US" b="1" dirty="0">
                <a:latin typeface="Arial" panose="020B0604020202020204" pitchFamily="34" charset="0"/>
                <a:cs typeface="Arial" panose="020B0604020202020204" pitchFamily="34" charset="0"/>
              </a:rPr>
              <a:t>Facts Presented to the Court</a:t>
            </a:r>
          </a:p>
        </p:txBody>
      </p:sp>
      <p:sp>
        <p:nvSpPr>
          <p:cNvPr id="88068" name="Rectangle 3"/>
          <p:cNvSpPr>
            <a:spLocks noGrp="1" noChangeArrowheads="1"/>
          </p:cNvSpPr>
          <p:nvPr>
            <p:ph type="body" idx="4294967295"/>
          </p:nvPr>
        </p:nvSpPr>
        <p:spPr>
          <a:xfrm>
            <a:off x="152400" y="1371600"/>
            <a:ext cx="8686800" cy="4114800"/>
          </a:xfrm>
        </p:spPr>
        <p:txBody>
          <a:bodyPr>
            <a:normAutofit/>
          </a:bodyPr>
          <a:lstStyle/>
          <a:p>
            <a:pPr eaLnBrk="1" hangingPunct="1"/>
            <a:r>
              <a:rPr lang="en-US" altLang="en-US" sz="2800" b="1" dirty="0">
                <a:latin typeface="Arial" panose="020B0604020202020204" pitchFamily="34" charset="0"/>
                <a:cs typeface="Arial" panose="020B0604020202020204" pitchFamily="34" charset="0"/>
              </a:rPr>
              <a:t>One deputy testified that he did not believe he could have arrested Winningham without a warrant.</a:t>
            </a:r>
          </a:p>
          <a:p>
            <a:pPr eaLnBrk="1" hangingPunct="1"/>
            <a:r>
              <a:rPr lang="en-US" altLang="en-US" sz="2800" b="1" dirty="0">
                <a:latin typeface="Arial" panose="020B0604020202020204" pitchFamily="34" charset="0"/>
                <a:cs typeface="Arial" panose="020B0604020202020204" pitchFamily="34" charset="0"/>
              </a:rPr>
              <a:t>The other deputy testified that there was no probable cause for an arrest because no act of violence was committed in the deputies’ presence.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4648200"/>
            <a:ext cx="3153103" cy="1905000"/>
          </a:xfrm>
          <a:prstGeom prst="rect">
            <a:avLst/>
          </a:prstGeom>
        </p:spPr>
      </p:pic>
    </p:spTree>
    <p:extLst>
      <p:ext uri="{BB962C8B-B14F-4D97-AF65-F5344CB8AC3E}">
        <p14:creationId xmlns:p14="http://schemas.microsoft.com/office/powerpoint/2010/main" val="751556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type="title" idx="4294967295"/>
          </p:nvPr>
        </p:nvSpPr>
        <p:spPr/>
        <p:txBody>
          <a:bodyPr/>
          <a:lstStyle/>
          <a:p>
            <a:pPr eaLnBrk="1" hangingPunct="1"/>
            <a:r>
              <a:rPr lang="en-US" altLang="en-US" b="0" dirty="0">
                <a:solidFill>
                  <a:schemeClr val="tx1"/>
                </a:solidFill>
                <a:latin typeface="Arial" panose="020B0604020202020204" pitchFamily="34" charset="0"/>
                <a:cs typeface="Arial" panose="020B0604020202020204" pitchFamily="34" charset="0"/>
              </a:rPr>
              <a:t>Facts Presented to the Court</a:t>
            </a:r>
          </a:p>
        </p:txBody>
      </p:sp>
      <p:sp>
        <p:nvSpPr>
          <p:cNvPr id="89092" name="Rectangle 3"/>
          <p:cNvSpPr>
            <a:spLocks noGrp="1" noChangeArrowheads="1"/>
          </p:cNvSpPr>
          <p:nvPr>
            <p:ph type="body" idx="4294967295"/>
          </p:nvPr>
        </p:nvSpPr>
        <p:spPr>
          <a:xfrm>
            <a:off x="152400" y="1371600"/>
            <a:ext cx="8763000" cy="4572000"/>
          </a:xfrm>
        </p:spPr>
        <p:txBody>
          <a:bodyPr>
            <a:normAutofit/>
          </a:bodyPr>
          <a:lstStyle/>
          <a:p>
            <a:pPr eaLnBrk="1" hangingPunct="1"/>
            <a:r>
              <a:rPr lang="en-US" altLang="en-US" sz="2800" b="1" dirty="0">
                <a:latin typeface="Arial" panose="020B0604020202020204" pitchFamily="34" charset="0"/>
                <a:cs typeface="Arial" panose="020B0604020202020204" pitchFamily="34" charset="0"/>
              </a:rPr>
              <a:t>Deputies took Ms. Matthews to the courthouse so she could swear out a warrant for Winningham’s arrest.</a:t>
            </a:r>
          </a:p>
          <a:p>
            <a:pPr eaLnBrk="1" hangingPunct="1"/>
            <a:r>
              <a:rPr lang="en-US" altLang="en-US" sz="2800" b="1" dirty="0">
                <a:latin typeface="Arial" panose="020B0604020202020204" pitchFamily="34" charset="0"/>
                <a:cs typeface="Arial" panose="020B0604020202020204" pitchFamily="34" charset="0"/>
              </a:rPr>
              <a:t>Deputies were informed that a warrant was not necessary so they returned Ms. Matthews to her residence.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4172447"/>
            <a:ext cx="2590800" cy="1847353"/>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79457">
                        <a14:backgroundMark x1="72093" y1="27692" x2="72093" y2="27692"/>
                        <a14:backgroundMark x1="4264" y1="84615" x2="4264" y2="84615"/>
                        <a14:backgroundMark x1="5814" y1="7179" x2="5814" y2="7179"/>
                        <a14:backgroundMark x1="5814" y1="7179" x2="39535" y2="3590"/>
                      </a14:backgroundRemoval>
                    </a14:imgEffect>
                  </a14:imgLayer>
                </a14:imgProps>
              </a:ext>
              <a:ext uri="{28A0092B-C50C-407E-A947-70E740481C1C}">
                <a14:useLocalDpi xmlns:a14="http://schemas.microsoft.com/office/drawing/2010/main" val="0"/>
              </a:ext>
            </a:extLst>
          </a:blip>
          <a:stretch>
            <a:fillRect/>
          </a:stretch>
        </p:blipFill>
        <p:spPr>
          <a:xfrm>
            <a:off x="4282440" y="4741235"/>
            <a:ext cx="2346960" cy="1773865"/>
          </a:xfrm>
          <a:prstGeom prst="rect">
            <a:avLst/>
          </a:prstGeom>
        </p:spPr>
      </p:pic>
    </p:spTree>
    <p:extLst>
      <p:ext uri="{BB962C8B-B14F-4D97-AF65-F5344CB8AC3E}">
        <p14:creationId xmlns:p14="http://schemas.microsoft.com/office/powerpoint/2010/main" val="834235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type="title" idx="4294967295"/>
          </p:nvPr>
        </p:nvSpPr>
        <p:spPr/>
        <p:txBody>
          <a:bodyPr/>
          <a:lstStyle/>
          <a:p>
            <a:pPr eaLnBrk="1" hangingPunct="1"/>
            <a:r>
              <a:rPr lang="en-US" altLang="en-US" b="1" dirty="0">
                <a:solidFill>
                  <a:schemeClr val="tx1"/>
                </a:solidFill>
                <a:latin typeface="Arial" panose="020B0604020202020204" pitchFamily="34" charset="0"/>
                <a:cs typeface="Arial" panose="020B0604020202020204" pitchFamily="34" charset="0"/>
              </a:rPr>
              <a:t>Facts Presented to the Court</a:t>
            </a:r>
          </a:p>
        </p:txBody>
      </p:sp>
      <p:sp>
        <p:nvSpPr>
          <p:cNvPr id="89092" name="Rectangle 3"/>
          <p:cNvSpPr>
            <a:spLocks noGrp="1" noChangeArrowheads="1"/>
          </p:cNvSpPr>
          <p:nvPr>
            <p:ph type="body" idx="4294967295"/>
          </p:nvPr>
        </p:nvSpPr>
        <p:spPr>
          <a:xfrm>
            <a:off x="152400" y="1371600"/>
            <a:ext cx="8763000" cy="4572000"/>
          </a:xfrm>
        </p:spPr>
        <p:txBody>
          <a:bodyPr>
            <a:normAutofit/>
          </a:bodyPr>
          <a:lstStyle/>
          <a:p>
            <a:pPr eaLnBrk="1" hangingPunct="1"/>
            <a:r>
              <a:rPr lang="en-US" altLang="en-US" sz="3200" b="1" dirty="0">
                <a:latin typeface="Arial" panose="020B0604020202020204" pitchFamily="34" charset="0"/>
                <a:cs typeface="Arial" panose="020B0604020202020204" pitchFamily="34" charset="0"/>
              </a:rPr>
              <a:t>When they arrived they discovered that her automobile had been riddled with bullet holes while they were at the courthouse.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550" y="3581400"/>
            <a:ext cx="4138650" cy="2579370"/>
          </a:xfrm>
          <a:prstGeom prst="rect">
            <a:avLst/>
          </a:prstGeom>
        </p:spPr>
      </p:pic>
    </p:spTree>
    <p:extLst>
      <p:ext uri="{BB962C8B-B14F-4D97-AF65-F5344CB8AC3E}">
        <p14:creationId xmlns:p14="http://schemas.microsoft.com/office/powerpoint/2010/main" val="37303488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5C65C8D-D251-42EA-A66A-017F7CFA961D}" type="slidenum">
              <a:rPr lang="en-US" altLang="en-US" sz="1400">
                <a:latin typeface="Times New Roman" pitchFamily="18" charset="0"/>
              </a:rPr>
              <a:pPr algn="r" eaLnBrk="1" hangingPunct="1">
                <a:spcBef>
                  <a:spcPct val="0"/>
                </a:spcBef>
                <a:buFontTx/>
                <a:buNone/>
              </a:pPr>
              <a:t>57</a:t>
            </a:fld>
            <a:endParaRPr lang="en-US" altLang="en-US" sz="1400">
              <a:latin typeface="Times New Roman" pitchFamily="18" charset="0"/>
            </a:endParaRPr>
          </a:p>
        </p:txBody>
      </p:sp>
      <p:sp>
        <p:nvSpPr>
          <p:cNvPr id="90115" name="Rectangle 2"/>
          <p:cNvSpPr>
            <a:spLocks noGrp="1" noChangeArrowheads="1"/>
          </p:cNvSpPr>
          <p:nvPr>
            <p:ph type="title" idx="4294967295"/>
          </p:nvPr>
        </p:nvSpPr>
        <p:spPr/>
        <p:txBody>
          <a:bodyPr/>
          <a:lstStyle/>
          <a:p>
            <a:pPr eaLnBrk="1" hangingPunct="1"/>
            <a:r>
              <a:rPr lang="en-US" altLang="en-US" b="1" dirty="0">
                <a:latin typeface="Arial" panose="020B0604020202020204" pitchFamily="34" charset="0"/>
                <a:cs typeface="Arial" panose="020B0604020202020204" pitchFamily="34" charset="0"/>
              </a:rPr>
              <a:t>Facts Presented to the Court</a:t>
            </a:r>
          </a:p>
        </p:txBody>
      </p:sp>
      <p:graphicFrame>
        <p:nvGraphicFramePr>
          <p:cNvPr id="90118" name="Rectangle 3">
            <a:extLst>
              <a:ext uri="{FF2B5EF4-FFF2-40B4-BE49-F238E27FC236}">
                <a16:creationId xmlns:a16="http://schemas.microsoft.com/office/drawing/2014/main" id="{05B413EA-A2D0-418C-8CCC-5A820E4E6CAC}"/>
              </a:ext>
            </a:extLst>
          </p:cNvPr>
          <p:cNvGraphicFramePr/>
          <p:nvPr>
            <p:extLst>
              <p:ext uri="{D42A27DB-BD31-4B8C-83A1-F6EECF244321}">
                <p14:modId xmlns:p14="http://schemas.microsoft.com/office/powerpoint/2010/main" val="3753353746"/>
              </p:ext>
            </p:extLst>
          </p:nvPr>
        </p:nvGraphicFramePr>
        <p:xfrm>
          <a:off x="533400" y="1524000"/>
          <a:ext cx="8077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5432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idx="4294967295"/>
          </p:nvPr>
        </p:nvSpPr>
        <p:spPr/>
        <p:txBody>
          <a:bodyPr/>
          <a:lstStyle/>
          <a:p>
            <a:pPr eaLnBrk="1" hangingPunct="1"/>
            <a:r>
              <a:rPr lang="en-US" altLang="en-US" b="0" dirty="0">
                <a:latin typeface="Arial" panose="020B0604020202020204" pitchFamily="34" charset="0"/>
                <a:cs typeface="Arial" panose="020B0604020202020204" pitchFamily="34" charset="0"/>
              </a:rPr>
              <a:t>Facts Presented to the Court</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659" t="24302" r="9426" b="15263"/>
          <a:stretch/>
        </p:blipFill>
        <p:spPr>
          <a:xfrm>
            <a:off x="5029200" y="4571999"/>
            <a:ext cx="3657600" cy="2128399"/>
          </a:xfrm>
          <a:prstGeom prst="rect">
            <a:avLst/>
          </a:prstGeom>
        </p:spPr>
      </p:pic>
      <p:graphicFrame>
        <p:nvGraphicFramePr>
          <p:cNvPr id="91142" name="Rectangle 3">
            <a:extLst>
              <a:ext uri="{FF2B5EF4-FFF2-40B4-BE49-F238E27FC236}">
                <a16:creationId xmlns:a16="http://schemas.microsoft.com/office/drawing/2014/main" id="{DA46128A-715E-442D-A7ED-0A4FF17454ED}"/>
              </a:ext>
            </a:extLst>
          </p:cNvPr>
          <p:cNvGraphicFramePr/>
          <p:nvPr/>
        </p:nvGraphicFramePr>
        <p:xfrm>
          <a:off x="457200" y="12954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4496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idx="4294967295"/>
          </p:nvPr>
        </p:nvSpPr>
        <p:spPr/>
        <p:txBody>
          <a:bodyPr/>
          <a:lstStyle/>
          <a:p>
            <a:pPr eaLnBrk="1" hangingPunct="1"/>
            <a:r>
              <a:rPr lang="en-US" altLang="en-US" b="1" dirty="0">
                <a:latin typeface="Arial" panose="020B0604020202020204" pitchFamily="34" charset="0"/>
                <a:cs typeface="Arial" panose="020B0604020202020204" pitchFamily="34" charset="0"/>
              </a:rPr>
              <a:t>Facts Presented to the Court</a:t>
            </a:r>
          </a:p>
        </p:txBody>
      </p:sp>
      <p:sp>
        <p:nvSpPr>
          <p:cNvPr id="91140" name="Rectangle 3"/>
          <p:cNvSpPr>
            <a:spLocks noGrp="1" noChangeArrowheads="1"/>
          </p:cNvSpPr>
          <p:nvPr>
            <p:ph type="body" idx="4294967295"/>
          </p:nvPr>
        </p:nvSpPr>
        <p:spPr>
          <a:xfrm>
            <a:off x="457200" y="1295400"/>
            <a:ext cx="8229600" cy="4525963"/>
          </a:xfrm>
        </p:spPr>
        <p:txBody>
          <a:bodyPr>
            <a:normAutofit/>
          </a:bodyPr>
          <a:lstStyle/>
          <a:p>
            <a:pPr eaLnBrk="1" hangingPunct="1"/>
            <a:r>
              <a:rPr lang="en-US" altLang="en-US" sz="3200" b="1" dirty="0">
                <a:latin typeface="Arial" panose="020B0604020202020204" pitchFamily="34" charset="0"/>
                <a:cs typeface="Arial" panose="020B0604020202020204" pitchFamily="34" charset="0"/>
              </a:rPr>
              <a:t>Ms. Matthews’ house burned to the ground after the deputies left.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366" y="2362200"/>
            <a:ext cx="6043434" cy="4185638"/>
          </a:xfrm>
          <a:prstGeom prst="rect">
            <a:avLst/>
          </a:prstGeom>
        </p:spPr>
      </p:pic>
    </p:spTree>
    <p:extLst>
      <p:ext uri="{BB962C8B-B14F-4D97-AF65-F5344CB8AC3E}">
        <p14:creationId xmlns:p14="http://schemas.microsoft.com/office/powerpoint/2010/main" val="48995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Issued by the criminal court after the abuser is arrested for committing family violence, sexual assault, sexual abuse, stalking, or trafficking.</a:t>
            </a:r>
          </a:p>
          <a:p>
            <a:r>
              <a:rPr lang="en-US" dirty="0"/>
              <a:t>However, if the crime involved family violence that resulted in serious physical injury or if the abuser used (or displayed) a deadly weapon while committing a family violence assault, the magistrate must issue this order even if no one specifically requests it.</a:t>
            </a:r>
          </a:p>
        </p:txBody>
      </p:sp>
      <p:sp>
        <p:nvSpPr>
          <p:cNvPr id="3" name="Footer Placeholder 2"/>
          <p:cNvSpPr>
            <a:spLocks noGrp="1"/>
          </p:cNvSpPr>
          <p:nvPr>
            <p:ph type="ftr" sz="quarter" idx="16"/>
          </p:nvPr>
        </p:nvSpPr>
        <p:spPr/>
        <p:txBody>
          <a:bodyPr/>
          <a:lstStyle/>
          <a:p>
            <a:pPr>
              <a:defRPr/>
            </a:pPr>
            <a:r>
              <a:rPr lang="en-US"/>
              <a:t>National Institute of Crime Prevention</a:t>
            </a:r>
          </a:p>
        </p:txBody>
      </p:sp>
      <p:sp>
        <p:nvSpPr>
          <p:cNvPr id="4" name="Title 3"/>
          <p:cNvSpPr>
            <a:spLocks noGrp="1"/>
          </p:cNvSpPr>
          <p:nvPr>
            <p:ph type="title"/>
          </p:nvPr>
        </p:nvSpPr>
        <p:spPr/>
        <p:txBody>
          <a:bodyPr>
            <a:normAutofit/>
          </a:bodyPr>
          <a:lstStyle/>
          <a:p>
            <a:pPr algn="ctr"/>
            <a:r>
              <a:rPr lang="en-US" dirty="0"/>
              <a:t>Magistrate’s O of E P</a:t>
            </a:r>
          </a:p>
        </p:txBody>
      </p:sp>
    </p:spTree>
    <p:extLst>
      <p:ext uri="{BB962C8B-B14F-4D97-AF65-F5344CB8AC3E}">
        <p14:creationId xmlns:p14="http://schemas.microsoft.com/office/powerpoint/2010/main" val="41493217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p:txBody>
          <a:bodyPr/>
          <a:lstStyle/>
          <a:p>
            <a:pPr eaLnBrk="1" hangingPunct="1"/>
            <a:r>
              <a:rPr lang="en-US" altLang="en-US" b="1" dirty="0">
                <a:latin typeface="Arial" panose="020B0604020202020204" pitchFamily="34" charset="0"/>
                <a:cs typeface="Arial" panose="020B0604020202020204" pitchFamily="34" charset="0"/>
              </a:rPr>
              <a:t>Ruling of the Court</a:t>
            </a:r>
          </a:p>
        </p:txBody>
      </p:sp>
      <p:graphicFrame>
        <p:nvGraphicFramePr>
          <p:cNvPr id="92166" name="Rectangle 3">
            <a:extLst>
              <a:ext uri="{FF2B5EF4-FFF2-40B4-BE49-F238E27FC236}">
                <a16:creationId xmlns:a16="http://schemas.microsoft.com/office/drawing/2014/main" id="{D4853594-1E1B-4680-B496-C7559CE2FF38}"/>
              </a:ext>
            </a:extLst>
          </p:cNvPr>
          <p:cNvGraphicFramePr>
            <a:graphicFrameLocks noGrp="1"/>
          </p:cNvGraphicFramePr>
          <p:nvPr>
            <p:ph idx="1"/>
            <p:extLst>
              <p:ext uri="{D42A27DB-BD31-4B8C-83A1-F6EECF244321}">
                <p14:modId xmlns:p14="http://schemas.microsoft.com/office/powerpoint/2010/main" val="1895501758"/>
              </p:ext>
            </p:extLst>
          </p:nvPr>
        </p:nvGraphicFramePr>
        <p:xfrm>
          <a:off x="457200" y="12954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7353" y="5001421"/>
            <a:ext cx="2389293" cy="1639884"/>
          </a:xfrm>
          <a:prstGeom prst="rect">
            <a:avLst/>
          </a:prstGeom>
        </p:spPr>
      </p:pic>
    </p:spTree>
    <p:extLst>
      <p:ext uri="{BB962C8B-B14F-4D97-AF65-F5344CB8AC3E}">
        <p14:creationId xmlns:p14="http://schemas.microsoft.com/office/powerpoint/2010/main" val="2631029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type="title" idx="4294967295"/>
          </p:nvPr>
        </p:nvSpPr>
        <p:spPr/>
        <p:txBody>
          <a:bodyPr/>
          <a:lstStyle/>
          <a:p>
            <a:pPr eaLnBrk="1" hangingPunct="1"/>
            <a:r>
              <a:rPr lang="en-US" altLang="en-US" b="1" dirty="0">
                <a:latin typeface="Arial" panose="020B0604020202020204" pitchFamily="34" charset="0"/>
                <a:cs typeface="Arial" panose="020B0604020202020204" pitchFamily="34" charset="0"/>
              </a:rPr>
              <a:t>Ruling of the Court</a:t>
            </a:r>
          </a:p>
        </p:txBody>
      </p:sp>
      <p:graphicFrame>
        <p:nvGraphicFramePr>
          <p:cNvPr id="93190" name="Rectangle 3">
            <a:extLst>
              <a:ext uri="{FF2B5EF4-FFF2-40B4-BE49-F238E27FC236}">
                <a16:creationId xmlns:a16="http://schemas.microsoft.com/office/drawing/2014/main" id="{BFC9F09A-E4EB-496E-B07B-8AA67C465433}"/>
              </a:ext>
            </a:extLst>
          </p:cNvPr>
          <p:cNvGraphicFramePr/>
          <p:nvPr>
            <p:extLst>
              <p:ext uri="{D42A27DB-BD31-4B8C-83A1-F6EECF244321}">
                <p14:modId xmlns:p14="http://schemas.microsoft.com/office/powerpoint/2010/main" val="3353261990"/>
              </p:ext>
            </p:extLst>
          </p:nvPr>
        </p:nvGraphicFramePr>
        <p:xfrm>
          <a:off x="457200" y="1447800"/>
          <a:ext cx="76200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9903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idx="4294967295"/>
          </p:nvPr>
        </p:nvSpPr>
        <p:spPr/>
        <p:txBody>
          <a:bodyPr/>
          <a:lstStyle/>
          <a:p>
            <a:pPr eaLnBrk="1" hangingPunct="1"/>
            <a:r>
              <a:rPr lang="en-US" altLang="en-US" b="1" dirty="0">
                <a:latin typeface="Arial" panose="020B0604020202020204" pitchFamily="34" charset="0"/>
                <a:cs typeface="Arial" panose="020B0604020202020204" pitchFamily="34" charset="0"/>
              </a:rPr>
              <a:t>Ruling of the Court</a:t>
            </a:r>
          </a:p>
        </p:txBody>
      </p:sp>
      <p:sp>
        <p:nvSpPr>
          <p:cNvPr id="94212" name="Rectangle 3"/>
          <p:cNvSpPr>
            <a:spLocks noGrp="1" noChangeArrowheads="1"/>
          </p:cNvSpPr>
          <p:nvPr>
            <p:ph type="body" idx="4294967295"/>
          </p:nvPr>
        </p:nvSpPr>
        <p:spPr>
          <a:xfrm>
            <a:off x="1524000" y="1371600"/>
            <a:ext cx="8229600" cy="4525963"/>
          </a:xfrm>
        </p:spPr>
        <p:txBody>
          <a:bodyPr>
            <a:normAutofit/>
          </a:bodyPr>
          <a:lstStyle/>
          <a:p>
            <a:pPr eaLnBrk="1" hangingPunct="1">
              <a:buFontTx/>
              <a:buNone/>
            </a:pPr>
            <a:r>
              <a:rPr lang="en-US" altLang="en-US" sz="3200" b="1" dirty="0">
                <a:latin typeface="Arial" panose="020B0604020202020204" pitchFamily="34" charset="0"/>
                <a:cs typeface="Arial" panose="020B0604020202020204" pitchFamily="34" charset="0"/>
              </a:rPr>
              <a:t>Ms. Matthews was awarded</a:t>
            </a:r>
          </a:p>
          <a:p>
            <a:pPr eaLnBrk="1" hangingPunct="1"/>
            <a:r>
              <a:rPr lang="en-US" altLang="en-US" sz="3200" b="1" dirty="0">
                <a:latin typeface="Arial" panose="020B0604020202020204" pitchFamily="34" charset="0"/>
                <a:cs typeface="Arial" panose="020B0604020202020204" pitchFamily="34" charset="0"/>
              </a:rPr>
              <a:t>$300,000 from Pickett County</a:t>
            </a:r>
          </a:p>
          <a:p>
            <a:pPr eaLnBrk="1" hangingPunct="1"/>
            <a:r>
              <a:rPr lang="en-US" altLang="en-US" sz="3200" b="1" dirty="0">
                <a:latin typeface="Arial" panose="020B0604020202020204" pitchFamily="34" charset="0"/>
                <a:cs typeface="Arial" panose="020B0604020202020204" pitchFamily="34" charset="0"/>
              </a:rPr>
              <a:t>$130,000 from the deputies</a:t>
            </a:r>
          </a:p>
          <a:p>
            <a:pPr eaLnBrk="1" hangingPunct="1"/>
            <a:endParaRPr lang="en-US" altLang="en-US" sz="36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930" y="3200400"/>
            <a:ext cx="3074670" cy="3006946"/>
          </a:xfrm>
          <a:prstGeom prst="rect">
            <a:avLst/>
          </a:prstGeom>
        </p:spPr>
      </p:pic>
    </p:spTree>
    <p:extLst>
      <p:ext uri="{BB962C8B-B14F-4D97-AF65-F5344CB8AC3E}">
        <p14:creationId xmlns:p14="http://schemas.microsoft.com/office/powerpoint/2010/main" val="2724419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Content Placeholder 2"/>
          <p:cNvSpPr>
            <a:spLocks noGrp="1"/>
          </p:cNvSpPr>
          <p:nvPr>
            <p:ph idx="1"/>
          </p:nvPr>
        </p:nvSpPr>
        <p:spPr>
          <a:xfrm>
            <a:off x="914400" y="2057400"/>
            <a:ext cx="8229600" cy="3205163"/>
          </a:xfrm>
        </p:spPr>
        <p:txBody>
          <a:bodyPr>
            <a:noAutofit/>
          </a:bodyPr>
          <a:lstStyle/>
          <a:p>
            <a:pPr marL="0" indent="0" algn="ctr">
              <a:buNone/>
            </a:pPr>
            <a:r>
              <a:rPr lang="en-US" altLang="en-US" sz="8000" b="1" dirty="0">
                <a:solidFill>
                  <a:schemeClr val="tx1"/>
                </a:solidFill>
                <a:latin typeface="Arial" panose="020B0604020202020204" pitchFamily="34" charset="0"/>
                <a:cs typeface="Arial" panose="020B0604020202020204" pitchFamily="34" charset="0"/>
              </a:rPr>
              <a:t>How can I help?</a:t>
            </a:r>
          </a:p>
        </p:txBody>
      </p:sp>
      <p:sp>
        <p:nvSpPr>
          <p:cNvPr id="4" name="Footer Placeholder 3"/>
          <p:cNvSpPr>
            <a:spLocks noGrp="1"/>
          </p:cNvSpPr>
          <p:nvPr>
            <p:ph type="ftr" sz="quarter" idx="16"/>
          </p:nvPr>
        </p:nvSpPr>
        <p:spPr/>
        <p:txBody>
          <a:bodyPr/>
          <a:lstStyle/>
          <a:p>
            <a:pPr>
              <a:defRPr/>
            </a:pPr>
            <a:r>
              <a:rPr lang="en-US"/>
              <a:t>National Institute of Crime Prevention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533400" y="152400"/>
            <a:ext cx="7772400" cy="2043113"/>
          </a:xfrm>
        </p:spPr>
        <p:txBody>
          <a:bodyPr/>
          <a:lstStyle/>
          <a:p>
            <a:pPr algn="ctr" eaLnBrk="1" hangingPunct="1"/>
            <a:r>
              <a:rPr lang="en-US">
                <a:solidFill>
                  <a:schemeClr val="tx1"/>
                </a:solidFill>
              </a:rPr>
              <a:t>“Orders for protection aren’t bullet proof.”</a:t>
            </a:r>
          </a:p>
        </p:txBody>
      </p:sp>
      <p:sp>
        <p:nvSpPr>
          <p:cNvPr id="3075" name="Subtitle 2"/>
          <p:cNvSpPr>
            <a:spLocks noGrp="1"/>
          </p:cNvSpPr>
          <p:nvPr>
            <p:ph type="subTitle" idx="1"/>
          </p:nvPr>
        </p:nvSpPr>
        <p:spPr>
          <a:xfrm>
            <a:off x="914400" y="5167313"/>
            <a:ext cx="7315200" cy="1144587"/>
          </a:xfrm>
        </p:spPr>
        <p:txBody>
          <a:bodyPr/>
          <a:lstStyle/>
          <a:p>
            <a:pPr eaLnBrk="1" hangingPunct="1"/>
            <a:endParaRPr lang="en-US"/>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823" y="3272270"/>
            <a:ext cx="4762500" cy="35718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wo people posing for a picture&#10;&#10;Description automatically generated">
            <a:extLst>
              <a:ext uri="{FF2B5EF4-FFF2-40B4-BE49-F238E27FC236}">
                <a16:creationId xmlns:a16="http://schemas.microsoft.com/office/drawing/2014/main" id="{58720D11-A18F-4A7A-A0EB-F007E701B1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4683" y="1793274"/>
            <a:ext cx="6994634" cy="3988718"/>
          </a:xfrm>
        </p:spPr>
      </p:pic>
      <p:sp>
        <p:nvSpPr>
          <p:cNvPr id="3" name="Footer Placeholder 2">
            <a:extLst>
              <a:ext uri="{FF2B5EF4-FFF2-40B4-BE49-F238E27FC236}">
                <a16:creationId xmlns:a16="http://schemas.microsoft.com/office/drawing/2014/main" id="{BE7A631F-24F1-49DC-ABB4-966AF6803573}"/>
              </a:ext>
            </a:extLst>
          </p:cNvPr>
          <p:cNvSpPr>
            <a:spLocks noGrp="1"/>
          </p:cNvSpPr>
          <p:nvPr>
            <p:ph type="ftr" sz="quarter" idx="16"/>
          </p:nvPr>
        </p:nvSpPr>
        <p:spPr/>
        <p:txBody>
          <a:bodyPr/>
          <a:lstStyle/>
          <a:p>
            <a:pPr>
              <a:defRPr/>
            </a:pPr>
            <a:r>
              <a:rPr lang="en-US"/>
              <a:t>National Institute of Crime Prevention</a:t>
            </a:r>
          </a:p>
        </p:txBody>
      </p:sp>
      <p:sp>
        <p:nvSpPr>
          <p:cNvPr id="4" name="Title 3">
            <a:extLst>
              <a:ext uri="{FF2B5EF4-FFF2-40B4-BE49-F238E27FC236}">
                <a16:creationId xmlns:a16="http://schemas.microsoft.com/office/drawing/2014/main" id="{ADF6291F-5E64-40E6-82E4-9FA5BB16C359}"/>
              </a:ext>
            </a:extLst>
          </p:cNvPr>
          <p:cNvSpPr>
            <a:spLocks noGrp="1"/>
          </p:cNvSpPr>
          <p:nvPr>
            <p:ph type="title"/>
          </p:nvPr>
        </p:nvSpPr>
        <p:spPr/>
        <p:txBody>
          <a:bodyPr/>
          <a:lstStyle/>
          <a:p>
            <a:pPr algn="ctr"/>
            <a:r>
              <a:rPr lang="en-US" dirty="0"/>
              <a:t>Jenna Scott and her friend, Michael</a:t>
            </a:r>
          </a:p>
        </p:txBody>
      </p:sp>
    </p:spTree>
    <p:extLst>
      <p:ext uri="{BB962C8B-B14F-4D97-AF65-F5344CB8AC3E}">
        <p14:creationId xmlns:p14="http://schemas.microsoft.com/office/powerpoint/2010/main" val="1006370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Autofit/>
          </a:bodyPr>
          <a:lstStyle/>
          <a:p>
            <a:pPr eaLnBrk="1" hangingPunct="1"/>
            <a:r>
              <a:rPr lang="en-US" altLang="en-US" sz="4000" b="1" dirty="0">
                <a:effectLst/>
                <a:latin typeface="Arial" panose="020B0604020202020204" pitchFamily="34" charset="0"/>
                <a:cs typeface="Arial" panose="020B0604020202020204" pitchFamily="34" charset="0"/>
              </a:rPr>
              <a:t>When Things Go Terribly Wrong</a:t>
            </a:r>
          </a:p>
        </p:txBody>
      </p:sp>
      <p:graphicFrame>
        <p:nvGraphicFramePr>
          <p:cNvPr id="44038" name="Content Placeholder 2">
            <a:extLst>
              <a:ext uri="{FF2B5EF4-FFF2-40B4-BE49-F238E27FC236}">
                <a16:creationId xmlns:a16="http://schemas.microsoft.com/office/drawing/2014/main" id="{189EA091-E8B9-4E4A-8DA1-033E5E3B3528}"/>
              </a:ext>
            </a:extLst>
          </p:cNvPr>
          <p:cNvGraphicFramePr>
            <a:graphicFrameLocks noGrp="1"/>
          </p:cNvGraphicFramePr>
          <p:nvPr>
            <p:ph idx="1"/>
            <p:extLst>
              <p:ext uri="{D42A27DB-BD31-4B8C-83A1-F6EECF244321}">
                <p14:modId xmlns:p14="http://schemas.microsoft.com/office/powerpoint/2010/main" val="2709838870"/>
              </p:ext>
            </p:extLst>
          </p:nvPr>
        </p:nvGraphicFramePr>
        <p:xfrm>
          <a:off x="457200" y="1371600"/>
          <a:ext cx="82296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4036" name="Slide Number Placeholder 1"/>
          <p:cNvSpPr>
            <a:spLocks noGrp="1"/>
          </p:cNvSpPr>
          <p:nvPr>
            <p:ph type="sldNum" sz="quarter" idx="4294967295"/>
          </p:nvPr>
        </p:nvSpPr>
        <p:spPr>
          <a:xfrm>
            <a:off x="6553200" y="6245225"/>
            <a:ext cx="2133600" cy="47625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E53A79-BE1B-41FC-9658-3D9919A22C82}" type="slidenum">
              <a:rPr lang="en-US" altLang="en-US" smtClean="0"/>
              <a:pPr eaLnBrk="1" hangingPunct="1"/>
              <a:t>9</a:t>
            </a:fld>
            <a:endParaRPr lang="en-US" altLang="en-US" dirty="0"/>
          </a:p>
        </p:txBody>
      </p:sp>
    </p:spTree>
    <p:extLst>
      <p:ext uri="{BB962C8B-B14F-4D97-AF65-F5344CB8AC3E}">
        <p14:creationId xmlns:p14="http://schemas.microsoft.com/office/powerpoint/2010/main" val="150020668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TotalTime>
  <Words>2620</Words>
  <Application>Microsoft Office PowerPoint</Application>
  <PresentationFormat>On-screen Show (4:3)</PresentationFormat>
  <Paragraphs>243</Paragraphs>
  <Slides>63</Slides>
  <Notes>5</Notes>
  <HiddenSlides>6</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Constantia</vt:lpstr>
      <vt:lpstr>Times</vt:lpstr>
      <vt:lpstr>Times New Roman</vt:lpstr>
      <vt:lpstr>Wingdings</vt:lpstr>
      <vt:lpstr>Wingdings 2</vt:lpstr>
      <vt:lpstr>Paper</vt:lpstr>
      <vt:lpstr>Orders for Protection</vt:lpstr>
      <vt:lpstr>Training Objectives</vt:lpstr>
      <vt:lpstr>3 Types of Protective Orders in Texas</vt:lpstr>
      <vt:lpstr>Temporary ex parte protective order</vt:lpstr>
      <vt:lpstr>Final (permanent) protective order</vt:lpstr>
      <vt:lpstr>Magistrate’s O of E P</vt:lpstr>
      <vt:lpstr>“Orders for protection aren’t bullet proof.”</vt:lpstr>
      <vt:lpstr>Jenna Scott and her friend, Michael</vt:lpstr>
      <vt:lpstr>When Things Go Terribly Wrong</vt:lpstr>
      <vt:lpstr>PowerPoint Presentation</vt:lpstr>
      <vt:lpstr>PowerPoint Presentation</vt:lpstr>
      <vt:lpstr>Cedric Marks</vt:lpstr>
      <vt:lpstr>No harassing  petitioner on social media</vt:lpstr>
      <vt:lpstr>No harassing  petitioner on social media</vt:lpstr>
      <vt:lpstr>No harassing  petitioner on social media</vt:lpstr>
      <vt:lpstr>Jonesville, NC Area: 1.9 square miles Population: 2,285 (2010)</vt:lpstr>
      <vt:lpstr>PowerPoint Presentation</vt:lpstr>
      <vt:lpstr>The following may apply for a Protective Order:</vt:lpstr>
      <vt:lpstr>When does a  Protective Order become effective?</vt:lpstr>
      <vt:lpstr>Now what?</vt:lpstr>
      <vt:lpstr>How long?</vt:lpstr>
      <vt:lpstr>What are the constraints that  may be placed on the respondent?</vt:lpstr>
      <vt:lpstr>What are the constraints that  may be placed on the respondent?</vt:lpstr>
      <vt:lpstr>What should officers check on the order of protection?</vt:lpstr>
      <vt:lpstr>READ THE ORDER</vt:lpstr>
      <vt:lpstr>Warrantless Arrest Exceptions </vt:lpstr>
      <vt:lpstr>Which jurisdiction’s laws apply?</vt:lpstr>
      <vt:lpstr>Which jurisdiction’s laws apply?</vt:lpstr>
      <vt:lpstr>Why get an order of protection?</vt:lpstr>
      <vt:lpstr>Why get an order of protection?</vt:lpstr>
      <vt:lpstr>It is meant to constrain the abuser’s bad behavior.  </vt:lpstr>
      <vt:lpstr>     </vt:lpstr>
      <vt:lpstr>Orders for protection do protect if:</vt:lpstr>
      <vt:lpstr>A second violation of an order should be considered a serious risk factor for the victim.</vt:lpstr>
      <vt:lpstr>What if the petitioner invites the respondent  over and then calls the police while he is there?</vt:lpstr>
      <vt:lpstr>Relationship and your duty</vt:lpstr>
      <vt:lpstr>PowerPoint Presentation</vt:lpstr>
      <vt:lpstr>PowerPoint Presentation</vt:lpstr>
      <vt:lpstr>PowerPoint Presentation</vt:lpstr>
      <vt:lpstr>Monitoring </vt:lpstr>
      <vt:lpstr>PowerPoint Presentation</vt:lpstr>
      <vt:lpstr>Houston Study</vt:lpstr>
      <vt:lpstr>Houston Study</vt:lpstr>
      <vt:lpstr>Houston Study</vt:lpstr>
      <vt:lpstr>Houston Study</vt:lpstr>
      <vt:lpstr>Kentucky Study</vt:lpstr>
      <vt:lpstr>Kentucky Study</vt:lpstr>
      <vt:lpstr>Which offenders are most likely to violate an order of protection?</vt:lpstr>
      <vt:lpstr>Mary Matthews  Vs.  Pickett County, et al.</vt:lpstr>
      <vt:lpstr>Facts Presented to the Court</vt:lpstr>
      <vt:lpstr>Facts Presented to the Court</vt:lpstr>
      <vt:lpstr>Facts Presented to the Court</vt:lpstr>
      <vt:lpstr>Facts Presented to the Court</vt:lpstr>
      <vt:lpstr>Facts Presented to the Court</vt:lpstr>
      <vt:lpstr>Facts Presented to the Court</vt:lpstr>
      <vt:lpstr>Facts Presented to the Court</vt:lpstr>
      <vt:lpstr>Facts Presented to the Court</vt:lpstr>
      <vt:lpstr>Facts Presented to the Court</vt:lpstr>
      <vt:lpstr>Facts Presented to the Court</vt:lpstr>
      <vt:lpstr>Ruling of the Court</vt:lpstr>
      <vt:lpstr>Ruling of the Court</vt:lpstr>
      <vt:lpstr>Ruling of the Court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Orders for Protection</dc:title>
  <dc:creator>William Rousseau</dc:creator>
  <cp:lastModifiedBy>Patrick Swanton</cp:lastModifiedBy>
  <cp:revision>16</cp:revision>
  <dcterms:created xsi:type="dcterms:W3CDTF">2020-09-23T17:20:10Z</dcterms:created>
  <dcterms:modified xsi:type="dcterms:W3CDTF">2022-10-19T16:53:47Z</dcterms:modified>
</cp:coreProperties>
</file>